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2.xml" ContentType="application/vnd.openxmlformats-officedocument.wordprocessingml.foot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1FB11AB" w14:textId="5284725B" w:rsidR="00EC7CB0" w:rsidRDefault="617E4E6F" w:rsidP="003D03B3">
      <w:pPr>
        <w:spacing w:line="240" w:lineRule="auto"/>
      </w:pPr>
      <w:r>
        <w:t xml:space="preserve"> </w:t>
      </w:r>
    </w:p>
    <w:p w14:paraId="77E1C275" w14:textId="77777777" w:rsidR="00EC7CB0" w:rsidRDefault="00EC7CB0" w:rsidP="003D03B3">
      <w:pPr>
        <w:spacing w:line="240" w:lineRule="auto"/>
      </w:pPr>
    </w:p>
    <w:p w14:paraId="2AEDED94" w14:textId="77777777" w:rsidR="00EC7CB0" w:rsidRPr="00D52445" w:rsidRDefault="00EC7CB0" w:rsidP="00C84209">
      <w:pPr>
        <w:spacing w:line="240" w:lineRule="auto"/>
        <w:jc w:val="center"/>
        <w:rPr>
          <w:b/>
          <w:sz w:val="56"/>
          <w:szCs w:val="56"/>
        </w:rPr>
      </w:pPr>
      <w:r>
        <w:rPr>
          <w:b/>
          <w:sz w:val="56"/>
          <w:szCs w:val="56"/>
        </w:rPr>
        <w:t xml:space="preserve">Commonwealth </w:t>
      </w:r>
      <w:r w:rsidR="00285307">
        <w:rPr>
          <w:b/>
          <w:sz w:val="56"/>
          <w:szCs w:val="56"/>
        </w:rPr>
        <w:t xml:space="preserve">Simple </w:t>
      </w:r>
      <w:r w:rsidRPr="00D52445">
        <w:rPr>
          <w:b/>
          <w:sz w:val="56"/>
          <w:szCs w:val="56"/>
        </w:rPr>
        <w:t>Grant Agreement</w:t>
      </w:r>
    </w:p>
    <w:p w14:paraId="04C00FF9" w14:textId="77777777" w:rsidR="00EC7CB0" w:rsidRPr="00D52445" w:rsidRDefault="00EC7CB0" w:rsidP="00C84209">
      <w:pPr>
        <w:spacing w:line="240" w:lineRule="auto"/>
        <w:jc w:val="center"/>
        <w:rPr>
          <w:sz w:val="48"/>
          <w:szCs w:val="48"/>
        </w:rPr>
      </w:pPr>
      <w:r w:rsidRPr="00D52445">
        <w:rPr>
          <w:sz w:val="48"/>
          <w:szCs w:val="48"/>
        </w:rPr>
        <w:t xml:space="preserve">between the Commonwealth </w:t>
      </w:r>
      <w:r w:rsidR="007B100C">
        <w:rPr>
          <w:sz w:val="48"/>
          <w:szCs w:val="48"/>
        </w:rPr>
        <w:t xml:space="preserve">of Australia </w:t>
      </w:r>
      <w:r w:rsidRPr="00D52445">
        <w:rPr>
          <w:sz w:val="48"/>
          <w:szCs w:val="48"/>
        </w:rPr>
        <w:t>represented by</w:t>
      </w:r>
    </w:p>
    <w:p w14:paraId="573188B1" w14:textId="77777777" w:rsidR="00EC7CB0" w:rsidRDefault="00EC7CB0" w:rsidP="00C84209">
      <w:pPr>
        <w:spacing w:line="240" w:lineRule="auto"/>
        <w:jc w:val="center"/>
        <w:rPr>
          <w:sz w:val="56"/>
          <w:szCs w:val="56"/>
        </w:rPr>
      </w:pPr>
      <w:r w:rsidRPr="00C84209">
        <w:rPr>
          <w:sz w:val="56"/>
          <w:szCs w:val="56"/>
        </w:rPr>
        <w:t>(</w:t>
      </w:r>
      <w:r w:rsidRPr="008933D4">
        <w:rPr>
          <w:b/>
          <w:i/>
          <w:sz w:val="56"/>
          <w:szCs w:val="56"/>
          <w:highlight w:val="yellow"/>
        </w:rPr>
        <w:t xml:space="preserve">insert </w:t>
      </w:r>
      <w:r w:rsidR="00CD3AF0" w:rsidRPr="00CD3AF0">
        <w:rPr>
          <w:b/>
          <w:i/>
          <w:sz w:val="56"/>
          <w:szCs w:val="56"/>
          <w:highlight w:val="yellow"/>
        </w:rPr>
        <w:t>Commonwealth entity</w:t>
      </w:r>
      <w:r>
        <w:rPr>
          <w:sz w:val="56"/>
          <w:szCs w:val="56"/>
        </w:rPr>
        <w:t>)</w:t>
      </w:r>
    </w:p>
    <w:p w14:paraId="2255C1D9" w14:textId="77777777" w:rsidR="00EC7CB0" w:rsidRPr="00D52445" w:rsidRDefault="00EC7CB0" w:rsidP="00C84209">
      <w:pPr>
        <w:spacing w:line="240" w:lineRule="auto"/>
        <w:jc w:val="center"/>
        <w:rPr>
          <w:sz w:val="48"/>
          <w:szCs w:val="48"/>
        </w:rPr>
      </w:pPr>
      <w:r w:rsidRPr="00D52445">
        <w:rPr>
          <w:sz w:val="48"/>
          <w:szCs w:val="48"/>
        </w:rPr>
        <w:t>and</w:t>
      </w:r>
    </w:p>
    <w:p w14:paraId="4EFA699D" w14:textId="77777777" w:rsidR="00EC7CB0" w:rsidRPr="00C84209" w:rsidRDefault="00EC7CB0" w:rsidP="00C84209">
      <w:pPr>
        <w:spacing w:line="240" w:lineRule="auto"/>
        <w:jc w:val="center"/>
        <w:rPr>
          <w:sz w:val="56"/>
          <w:szCs w:val="56"/>
        </w:rPr>
      </w:pPr>
      <w:r w:rsidRPr="00C84209">
        <w:rPr>
          <w:sz w:val="56"/>
          <w:szCs w:val="56"/>
        </w:rPr>
        <w:t>(</w:t>
      </w:r>
      <w:r w:rsidRPr="008933D4">
        <w:rPr>
          <w:b/>
          <w:i/>
          <w:sz w:val="56"/>
          <w:szCs w:val="56"/>
          <w:highlight w:val="yellow"/>
        </w:rPr>
        <w:t xml:space="preserve">insert </w:t>
      </w:r>
      <w:r>
        <w:rPr>
          <w:b/>
          <w:i/>
          <w:sz w:val="56"/>
          <w:szCs w:val="56"/>
          <w:highlight w:val="yellow"/>
        </w:rPr>
        <w:t>Grantee</w:t>
      </w:r>
      <w:r w:rsidRPr="00C84209">
        <w:rPr>
          <w:sz w:val="56"/>
          <w:szCs w:val="56"/>
        </w:rPr>
        <w:t>)</w:t>
      </w:r>
    </w:p>
    <w:p w14:paraId="77B28652" w14:textId="77777777" w:rsidR="00EC7CB0" w:rsidRDefault="00EC7CB0" w:rsidP="003D03B3">
      <w:pPr>
        <w:spacing w:line="240" w:lineRule="auto"/>
      </w:pPr>
    </w:p>
    <w:p w14:paraId="16D7F346" w14:textId="77777777" w:rsidR="00EC7CB0" w:rsidRDefault="00EC7CB0" w:rsidP="003D03B3">
      <w:pPr>
        <w:spacing w:line="240" w:lineRule="auto"/>
      </w:pPr>
    </w:p>
    <w:p w14:paraId="759C8517" w14:textId="77777777" w:rsidR="00EC7CB0" w:rsidRDefault="00EC7CB0" w:rsidP="003D03B3">
      <w:pPr>
        <w:spacing w:line="240" w:lineRule="auto"/>
        <w:sectPr w:rsidR="00EC7CB0" w:rsidSect="005A32BE">
          <w:headerReference w:type="default" r:id="rId14"/>
          <w:footerReference w:type="default" r:id="rId15"/>
          <w:pgSz w:w="11906" w:h="16838"/>
          <w:pgMar w:top="1304" w:right="1077" w:bottom="1304" w:left="1077" w:header="709" w:footer="709" w:gutter="0"/>
          <w:cols w:space="708"/>
          <w:docGrid w:linePitch="299"/>
        </w:sectPr>
      </w:pPr>
    </w:p>
    <w:p w14:paraId="10AABA32" w14:textId="7827C333" w:rsidR="00C53DC4" w:rsidRPr="00F84A57" w:rsidRDefault="00C53DC4" w:rsidP="00C53DC4">
      <w:pPr>
        <w:pStyle w:val="Heading2"/>
      </w:pPr>
      <w:bookmarkStart w:id="0" w:name="_Toc524515413"/>
      <w:bookmarkStart w:id="1" w:name="_Toc531079368"/>
      <w:r>
        <w:lastRenderedPageBreak/>
        <w:t>Drafting Instructions</w:t>
      </w:r>
      <w:bookmarkEnd w:id="0"/>
      <w:bookmarkEnd w:id="1"/>
    </w:p>
    <w:p w14:paraId="00B5C6F1" w14:textId="77777777" w:rsidR="00C53DC4" w:rsidRPr="005640F5" w:rsidRDefault="00C53DC4" w:rsidP="00C53DC4">
      <w:pPr>
        <w:pBdr>
          <w:top w:val="single" w:sz="4" w:space="1" w:color="auto"/>
          <w:left w:val="single" w:sz="4" w:space="4" w:color="auto"/>
          <w:bottom w:val="single" w:sz="4" w:space="1" w:color="auto"/>
          <w:right w:val="single" w:sz="4" w:space="4" w:color="auto"/>
        </w:pBdr>
        <w:rPr>
          <w:color w:val="FFFFFF"/>
        </w:rPr>
      </w:pPr>
      <w:r w:rsidRPr="00797F36">
        <w:rPr>
          <w:color w:val="000000" w:themeColor="text1"/>
          <w:highlight w:val="lightGray"/>
        </w:rPr>
        <w:t>Instructions to assist you to complete this Agreement are in black text on a grey background.</w:t>
      </w:r>
      <w:r w:rsidRPr="00F84A57">
        <w:rPr>
          <w:color w:val="000000" w:themeColor="text1"/>
          <w:highlight w:val="lightGray"/>
        </w:rPr>
        <w:t xml:space="preserve"> </w:t>
      </w:r>
      <w:r w:rsidRPr="007071E8">
        <w:rPr>
          <w:color w:val="000000" w:themeColor="text1"/>
          <w:highlight w:val="yellow"/>
        </w:rPr>
        <w:t>Where you need to insert details or choose whether to include the relevant text the text is highlighted in yellow</w:t>
      </w:r>
      <w:r w:rsidRPr="00F84A57">
        <w:rPr>
          <w:color w:val="000000" w:themeColor="text1"/>
          <w:highlight w:val="lightGray"/>
        </w:rPr>
        <w:t xml:space="preserve">. </w:t>
      </w:r>
      <w:r w:rsidRPr="007071E8">
        <w:rPr>
          <w:color w:val="000000" w:themeColor="text1"/>
        </w:rPr>
        <w:t xml:space="preserve">Standard model clauses are in black text and are not highlighted. </w:t>
      </w:r>
      <w:r w:rsidRPr="00797F36">
        <w:rPr>
          <w:color w:val="000000" w:themeColor="text1"/>
          <w:highlight w:val="lightGray"/>
        </w:rPr>
        <w:t>Don't forget to delete any options you do not use. Delete this box and all drafting notes and all yellow highlighting before providing this Agreement to the Grantee.</w:t>
      </w:r>
    </w:p>
    <w:p w14:paraId="589DB68F" w14:textId="051A6C47" w:rsidR="00EC7CB0" w:rsidRPr="00C53DC4" w:rsidRDefault="00EC7CB0" w:rsidP="00FE54BF">
      <w:pPr>
        <w:rPr>
          <w:highlight w:val="lightGray"/>
        </w:rPr>
      </w:pPr>
      <w:r w:rsidRPr="00C53DC4">
        <w:rPr>
          <w:highlight w:val="lightGray"/>
        </w:rPr>
        <w:t>Once completed, this document</w:t>
      </w:r>
      <w:r w:rsidR="0024539E" w:rsidRPr="00C53DC4">
        <w:rPr>
          <w:highlight w:val="lightGray"/>
        </w:rPr>
        <w:t>,</w:t>
      </w:r>
      <w:r w:rsidRPr="00C53DC4">
        <w:rPr>
          <w:highlight w:val="lightGray"/>
        </w:rPr>
        <w:t xml:space="preserve"> together with each set of Grant Details and the Commonwealth </w:t>
      </w:r>
      <w:r w:rsidR="007D6812">
        <w:rPr>
          <w:highlight w:val="lightGray"/>
        </w:rPr>
        <w:t>General</w:t>
      </w:r>
      <w:r w:rsidR="007D6812" w:rsidRPr="00C53DC4">
        <w:rPr>
          <w:highlight w:val="lightGray"/>
        </w:rPr>
        <w:t xml:space="preserve"> </w:t>
      </w:r>
      <w:r w:rsidRPr="00C53DC4">
        <w:rPr>
          <w:highlight w:val="lightGray"/>
        </w:rPr>
        <w:t>Grant Conditions</w:t>
      </w:r>
      <w:r w:rsidR="0024539E" w:rsidRPr="00C53DC4">
        <w:rPr>
          <w:highlight w:val="lightGray"/>
        </w:rPr>
        <w:t xml:space="preserve"> (Schedule 1),</w:t>
      </w:r>
      <w:r w:rsidRPr="00C53DC4">
        <w:rPr>
          <w:highlight w:val="lightGray"/>
        </w:rPr>
        <w:t xml:space="preserve"> forms </w:t>
      </w:r>
      <w:r w:rsidR="0024539E" w:rsidRPr="00C53DC4">
        <w:rPr>
          <w:highlight w:val="lightGray"/>
        </w:rPr>
        <w:t>an</w:t>
      </w:r>
      <w:r w:rsidRPr="00C53DC4">
        <w:rPr>
          <w:highlight w:val="lightGray"/>
        </w:rPr>
        <w:t xml:space="preserve"> Agreement between the Commonwealth and the Grantee.</w:t>
      </w:r>
    </w:p>
    <w:p w14:paraId="35716FD5" w14:textId="049EAFF0" w:rsidR="00EC7CB0" w:rsidRPr="00F84A57" w:rsidRDefault="0024539E" w:rsidP="004A09DB">
      <w:pPr>
        <w:rPr>
          <w:highlight w:val="lightGray"/>
        </w:rPr>
      </w:pPr>
      <w:r w:rsidRPr="6E947444">
        <w:rPr>
          <w:highlight w:val="lightGray"/>
        </w:rPr>
        <w:t xml:space="preserve">You should </w:t>
      </w:r>
      <w:r w:rsidR="00EC7CB0" w:rsidRPr="6E947444">
        <w:rPr>
          <w:highlight w:val="lightGray"/>
        </w:rPr>
        <w:t xml:space="preserve">enter the specific details of each </w:t>
      </w:r>
      <w:proofErr w:type="gramStart"/>
      <w:r w:rsidR="00EC7CB0" w:rsidRPr="6E947444">
        <w:rPr>
          <w:highlight w:val="lightGray"/>
        </w:rPr>
        <w:t>particular Grant</w:t>
      </w:r>
      <w:proofErr w:type="gramEnd"/>
      <w:r w:rsidRPr="6E947444">
        <w:rPr>
          <w:highlight w:val="lightGray"/>
        </w:rPr>
        <w:t>,</w:t>
      </w:r>
      <w:r w:rsidR="00EC7CB0" w:rsidRPr="6E947444">
        <w:rPr>
          <w:highlight w:val="lightGray"/>
        </w:rPr>
        <w:t xml:space="preserve"> such as</w:t>
      </w:r>
      <w:r w:rsidRPr="6E947444">
        <w:rPr>
          <w:highlight w:val="lightGray"/>
        </w:rPr>
        <w:t xml:space="preserve"> the purpose of the Grant, the P</w:t>
      </w:r>
      <w:r w:rsidR="00EC7CB0" w:rsidRPr="6E947444">
        <w:rPr>
          <w:highlight w:val="lightGray"/>
        </w:rPr>
        <w:t>arties involved, and the details of the Activity to be undertaken</w:t>
      </w:r>
      <w:r w:rsidRPr="6E947444">
        <w:rPr>
          <w:highlight w:val="lightGray"/>
        </w:rPr>
        <w:t xml:space="preserve">, in the </w:t>
      </w:r>
      <w:r w:rsidRPr="6E947444">
        <w:rPr>
          <w:b/>
          <w:bCs/>
          <w:highlight w:val="lightGray"/>
        </w:rPr>
        <w:t>Grant Details</w:t>
      </w:r>
      <w:r w:rsidRPr="6E947444">
        <w:rPr>
          <w:highlight w:val="lightGray"/>
        </w:rPr>
        <w:t>. The Grant D</w:t>
      </w:r>
      <w:r w:rsidR="00EC7CB0" w:rsidRPr="6E947444">
        <w:rPr>
          <w:highlight w:val="lightGray"/>
        </w:rPr>
        <w:t>etails also include any Supplementary T</w:t>
      </w:r>
      <w:r w:rsidRPr="6E947444">
        <w:rPr>
          <w:highlight w:val="lightGray"/>
        </w:rPr>
        <w:t xml:space="preserve">erms that apply to the Activity, </w:t>
      </w:r>
      <w:r w:rsidR="00EC7CB0" w:rsidRPr="6E947444">
        <w:rPr>
          <w:highlight w:val="lightGray"/>
        </w:rPr>
        <w:t xml:space="preserve">such as specific legislative requirements or industry standards for each Grant.  </w:t>
      </w:r>
    </w:p>
    <w:p w14:paraId="5BDC0230" w14:textId="0DF45345" w:rsidR="00EC7CB0" w:rsidRPr="00F84A57" w:rsidRDefault="3E724FA9" w:rsidP="000064CC">
      <w:pPr>
        <w:rPr>
          <w:highlight w:val="lightGray"/>
        </w:rPr>
      </w:pPr>
      <w:r w:rsidRPr="129E9FF2">
        <w:rPr>
          <w:highlight w:val="lightGray"/>
        </w:rPr>
        <w:t>You can</w:t>
      </w:r>
      <w:r w:rsidR="200F3209" w:rsidRPr="129E9FF2">
        <w:rPr>
          <w:highlight w:val="lightGray"/>
        </w:rPr>
        <w:t xml:space="preserve"> include terms</w:t>
      </w:r>
      <w:r w:rsidRPr="129E9FF2">
        <w:rPr>
          <w:highlight w:val="lightGray"/>
        </w:rPr>
        <w:t>,</w:t>
      </w:r>
      <w:r w:rsidR="200F3209" w:rsidRPr="129E9FF2">
        <w:rPr>
          <w:highlight w:val="lightGray"/>
        </w:rPr>
        <w:t xml:space="preserve"> </w:t>
      </w:r>
      <w:r w:rsidRPr="129E9FF2">
        <w:rPr>
          <w:highlight w:val="lightGray"/>
        </w:rPr>
        <w:t xml:space="preserve">in addition to </w:t>
      </w:r>
      <w:r w:rsidR="200F3209" w:rsidRPr="129E9FF2">
        <w:rPr>
          <w:highlight w:val="lightGray"/>
        </w:rPr>
        <w:t xml:space="preserve">those contained in the Commonwealth </w:t>
      </w:r>
      <w:r w:rsidR="7CFEEA8D" w:rsidRPr="129E9FF2">
        <w:rPr>
          <w:highlight w:val="lightGray"/>
        </w:rPr>
        <w:t xml:space="preserve">General </w:t>
      </w:r>
      <w:r w:rsidR="200F3209" w:rsidRPr="129E9FF2">
        <w:rPr>
          <w:highlight w:val="lightGray"/>
        </w:rPr>
        <w:t>Grant Conditions</w:t>
      </w:r>
      <w:r w:rsidRPr="129E9FF2">
        <w:rPr>
          <w:highlight w:val="lightGray"/>
        </w:rPr>
        <w:t xml:space="preserve">, in the </w:t>
      </w:r>
      <w:r w:rsidRPr="129E9FF2">
        <w:rPr>
          <w:b/>
          <w:bCs/>
          <w:highlight w:val="lightGray"/>
        </w:rPr>
        <w:t>Supplementary Terms</w:t>
      </w:r>
      <w:r w:rsidRPr="129E9FF2">
        <w:rPr>
          <w:highlight w:val="lightGray"/>
        </w:rPr>
        <w:t xml:space="preserve">. </w:t>
      </w:r>
      <w:r w:rsidR="60AF75B5" w:rsidRPr="129E9FF2">
        <w:rPr>
          <w:highlight w:val="lightGray"/>
        </w:rPr>
        <w:t xml:space="preserve">You should consider the scope and </w:t>
      </w:r>
      <w:r w:rsidR="26B6796C" w:rsidRPr="129E9FF2">
        <w:rPr>
          <w:highlight w:val="lightGray"/>
        </w:rPr>
        <w:t>subject matter of a particular Grant when</w:t>
      </w:r>
      <w:r w:rsidR="60AF75B5" w:rsidRPr="129E9FF2">
        <w:rPr>
          <w:highlight w:val="lightGray"/>
        </w:rPr>
        <w:t xml:space="preserve"> deciding </w:t>
      </w:r>
      <w:proofErr w:type="gramStart"/>
      <w:r w:rsidRPr="129E9FF2">
        <w:rPr>
          <w:highlight w:val="lightGray"/>
        </w:rPr>
        <w:t>whether or not</w:t>
      </w:r>
      <w:proofErr w:type="gramEnd"/>
      <w:r w:rsidRPr="129E9FF2">
        <w:rPr>
          <w:highlight w:val="lightGray"/>
        </w:rPr>
        <w:t xml:space="preserve"> to include</w:t>
      </w:r>
      <w:r w:rsidR="200F3209" w:rsidRPr="129E9FF2">
        <w:rPr>
          <w:highlight w:val="lightGray"/>
        </w:rPr>
        <w:t xml:space="preserve"> a particular Supplementary Term</w:t>
      </w:r>
      <w:r w:rsidR="0016548D">
        <w:rPr>
          <w:highlight w:val="lightGray"/>
        </w:rPr>
        <w:t>,</w:t>
      </w:r>
      <w:r w:rsidR="00CC1099">
        <w:rPr>
          <w:highlight w:val="lightGray"/>
        </w:rPr>
        <w:t xml:space="preserve"> </w:t>
      </w:r>
      <w:r w:rsidR="0016548D">
        <w:rPr>
          <w:highlight w:val="lightGray"/>
        </w:rPr>
        <w:t>seek internal legal advice before selecting alternate clauses and engage with Finance before seeking to draft new clauses.</w:t>
      </w:r>
      <w:r w:rsidR="0016548D" w:rsidRPr="2DC60224">
        <w:rPr>
          <w:highlight w:val="lightGray"/>
        </w:rPr>
        <w:t xml:space="preserve"> </w:t>
      </w:r>
      <w:r w:rsidR="200F3209" w:rsidRPr="129E9FF2">
        <w:rPr>
          <w:highlight w:val="lightGray"/>
        </w:rPr>
        <w:t xml:space="preserve"> </w:t>
      </w:r>
    </w:p>
    <w:p w14:paraId="224CD40A" w14:textId="77777777" w:rsidR="00EC7CB0" w:rsidRPr="00F84A57" w:rsidRDefault="0024539E" w:rsidP="000064CC">
      <w:pPr>
        <w:rPr>
          <w:highlight w:val="lightGray"/>
        </w:rPr>
      </w:pPr>
      <w:r w:rsidRPr="00F84A57">
        <w:rPr>
          <w:highlight w:val="lightGray"/>
        </w:rPr>
        <w:t>R</w:t>
      </w:r>
      <w:r w:rsidR="00EC7CB0" w:rsidRPr="00F84A57">
        <w:rPr>
          <w:highlight w:val="lightGray"/>
        </w:rPr>
        <w:t xml:space="preserve">epresentatives of the Commonwealth </w:t>
      </w:r>
      <w:r w:rsidR="00CF6F3E">
        <w:rPr>
          <w:highlight w:val="lightGray"/>
        </w:rPr>
        <w:t xml:space="preserve">of Australia </w:t>
      </w:r>
      <w:r w:rsidR="00EC7CB0" w:rsidRPr="00F84A57">
        <w:rPr>
          <w:highlight w:val="lightGray"/>
        </w:rPr>
        <w:t xml:space="preserve">and the Grantee </w:t>
      </w:r>
      <w:r w:rsidRPr="00F84A57">
        <w:rPr>
          <w:highlight w:val="lightGray"/>
        </w:rPr>
        <w:t>must sign the</w:t>
      </w:r>
      <w:r w:rsidR="00EC7CB0" w:rsidRPr="00F84A57">
        <w:rPr>
          <w:highlight w:val="lightGray"/>
        </w:rPr>
        <w:t xml:space="preserve"> Agreement</w:t>
      </w:r>
      <w:r w:rsidRPr="00F84A57">
        <w:rPr>
          <w:highlight w:val="lightGray"/>
        </w:rPr>
        <w:t xml:space="preserve"> on the </w:t>
      </w:r>
      <w:r w:rsidR="00214414" w:rsidRPr="00F84A57">
        <w:rPr>
          <w:b/>
          <w:highlight w:val="lightGray"/>
        </w:rPr>
        <w:t>signatures p</w:t>
      </w:r>
      <w:r w:rsidRPr="00F84A57">
        <w:rPr>
          <w:b/>
          <w:highlight w:val="lightGray"/>
        </w:rPr>
        <w:t>age</w:t>
      </w:r>
      <w:r w:rsidR="00EC7CB0" w:rsidRPr="00F84A57">
        <w:rPr>
          <w:highlight w:val="lightGray"/>
        </w:rPr>
        <w:t xml:space="preserve">.  </w:t>
      </w:r>
    </w:p>
    <w:p w14:paraId="786F4CFC" w14:textId="77777777" w:rsidR="0024539E" w:rsidRPr="00F84A57" w:rsidRDefault="0024539E" w:rsidP="006D5355">
      <w:pPr>
        <w:pBdr>
          <w:top w:val="single" w:sz="4" w:space="1" w:color="auto"/>
          <w:left w:val="single" w:sz="4" w:space="4" w:color="auto"/>
          <w:bottom w:val="single" w:sz="4" w:space="1" w:color="auto"/>
          <w:right w:val="single" w:sz="4" w:space="4" w:color="auto"/>
        </w:pBdr>
        <w:rPr>
          <w:b/>
          <w:color w:val="000000" w:themeColor="text1"/>
          <w:highlight w:val="lightGray"/>
        </w:rPr>
      </w:pPr>
      <w:r w:rsidRPr="00F84A57">
        <w:rPr>
          <w:b/>
          <w:color w:val="000000" w:themeColor="text1"/>
          <w:highlight w:val="lightGray"/>
        </w:rPr>
        <w:t>Multiple Grant Agreements</w:t>
      </w:r>
    </w:p>
    <w:p w14:paraId="60E95914" w14:textId="712B325D" w:rsidR="00855590" w:rsidRPr="00F84A57" w:rsidRDefault="00EC7CB0" w:rsidP="006D5355">
      <w:pPr>
        <w:pBdr>
          <w:top w:val="single" w:sz="4" w:space="1" w:color="auto"/>
          <w:left w:val="single" w:sz="4" w:space="4" w:color="auto"/>
          <w:bottom w:val="single" w:sz="4" w:space="1" w:color="auto"/>
          <w:right w:val="single" w:sz="4" w:space="4" w:color="auto"/>
        </w:pBdr>
        <w:rPr>
          <w:color w:val="000000" w:themeColor="text1"/>
          <w:highlight w:val="lightGray"/>
        </w:rPr>
      </w:pPr>
      <w:r w:rsidRPr="00F84A57">
        <w:rPr>
          <w:color w:val="000000" w:themeColor="text1"/>
          <w:highlight w:val="lightGray"/>
        </w:rPr>
        <w:t xml:space="preserve">It is possible for more than one Grant to be covered by one Agreement. This is achieved by completing a separate Grant Details for each Grant </w:t>
      </w:r>
      <w:r w:rsidR="25F097B9" w:rsidRPr="01F83B3D">
        <w:rPr>
          <w:color w:val="000000" w:themeColor="text1"/>
          <w:highlight w:val="lightGray"/>
        </w:rPr>
        <w:t>–</w:t>
      </w:r>
      <w:r w:rsidRPr="00F84A57">
        <w:rPr>
          <w:color w:val="000000" w:themeColor="text1"/>
          <w:highlight w:val="lightGray"/>
        </w:rPr>
        <w:t xml:space="preserve"> and including in Item A of t</w:t>
      </w:r>
      <w:r w:rsidR="006D5355" w:rsidRPr="00F84A57">
        <w:rPr>
          <w:color w:val="000000" w:themeColor="text1"/>
          <w:highlight w:val="lightGray"/>
        </w:rPr>
        <w:t xml:space="preserve">he Grant Details for each Grant, </w:t>
      </w:r>
      <w:r w:rsidR="00195A31">
        <w:rPr>
          <w:color w:val="000000" w:themeColor="text1"/>
          <w:highlight w:val="lightGray"/>
        </w:rPr>
        <w:t xml:space="preserve">a reference to the main Agreement. When </w:t>
      </w:r>
      <w:proofErr w:type="gramStart"/>
      <w:r w:rsidR="00195A31">
        <w:rPr>
          <w:color w:val="000000" w:themeColor="text1"/>
          <w:highlight w:val="lightGray"/>
        </w:rPr>
        <w:t>entering into</w:t>
      </w:r>
      <w:proofErr w:type="gramEnd"/>
      <w:r w:rsidR="00195A31">
        <w:rPr>
          <w:color w:val="000000" w:themeColor="text1"/>
          <w:highlight w:val="lightGray"/>
        </w:rPr>
        <w:t xml:space="preserve"> a Grant with a Grantee for the first time, or where a new Grant is to be a </w:t>
      </w:r>
      <w:r w:rsidR="00572096">
        <w:rPr>
          <w:color w:val="000000" w:themeColor="text1"/>
          <w:highlight w:val="lightGray"/>
        </w:rPr>
        <w:t>standalone</w:t>
      </w:r>
      <w:r w:rsidR="00195A31">
        <w:rPr>
          <w:color w:val="000000" w:themeColor="text1"/>
          <w:highlight w:val="lightGray"/>
        </w:rPr>
        <w:t xml:space="preserve"> agreement, the Grant Agreement section should be completed to create the new Agreement. When providing a subsequent Grant to a Grantee that is to form part of an existing Agreement, complete a new Grant Details section but delete the Grant Agreement section  </w:t>
      </w:r>
      <w:r w:rsidR="6BF8CE0E" w:rsidRPr="01F83B3D">
        <w:rPr>
          <w:color w:val="000000" w:themeColor="text1"/>
          <w:highlight w:val="lightGray"/>
        </w:rPr>
        <w:t>–</w:t>
      </w:r>
      <w:r w:rsidR="00195A31" w:rsidRPr="01F83B3D">
        <w:rPr>
          <w:color w:val="000000" w:themeColor="text1"/>
          <w:highlight w:val="lightGray"/>
        </w:rPr>
        <w:t xml:space="preserve"> </w:t>
      </w:r>
      <w:r w:rsidR="00195A31">
        <w:rPr>
          <w:color w:val="000000" w:themeColor="text1"/>
          <w:highlight w:val="lightGray"/>
        </w:rPr>
        <w:t xml:space="preserve">the information in the existing Agreement will apply. </w:t>
      </w:r>
    </w:p>
    <w:p w14:paraId="730B4614" w14:textId="77777777" w:rsidR="00EC7CB0" w:rsidRPr="00F84A57" w:rsidRDefault="00195A31" w:rsidP="00855590">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Further guidance on issues to consider when deciding whether to enter into a 'new' Agreement for a subsequent Grant or whether to add it to an existing Agreement can be found on the Finance website.</w:t>
      </w:r>
    </w:p>
    <w:p w14:paraId="128C6A19" w14:textId="213811BF" w:rsidR="00EC7CB0" w:rsidRDefault="60DA7306" w:rsidP="000064CC">
      <w:r w:rsidRPr="129E9FF2">
        <w:rPr>
          <w:highlight w:val="lightGray"/>
        </w:rPr>
        <w:t xml:space="preserve">The </w:t>
      </w:r>
      <w:r w:rsidR="7CFEEA8D" w:rsidRPr="129E9FF2">
        <w:rPr>
          <w:b/>
          <w:bCs/>
          <w:highlight w:val="lightGray"/>
        </w:rPr>
        <w:t xml:space="preserve">Commonwealth General </w:t>
      </w:r>
      <w:r w:rsidR="200F3209" w:rsidRPr="129E9FF2">
        <w:rPr>
          <w:b/>
          <w:bCs/>
          <w:highlight w:val="lightGray"/>
        </w:rPr>
        <w:t xml:space="preserve">Grant Conditions </w:t>
      </w:r>
      <w:r w:rsidR="7CFEEA8D" w:rsidRPr="129E9FF2">
        <w:rPr>
          <w:highlight w:val="lightGray"/>
        </w:rPr>
        <w:t>(</w:t>
      </w:r>
      <w:r w:rsidR="22C3F407" w:rsidRPr="129E9FF2">
        <w:rPr>
          <w:highlight w:val="lightGray"/>
        </w:rPr>
        <w:t>CGGCs</w:t>
      </w:r>
      <w:r w:rsidR="200F3209" w:rsidRPr="129E9FF2">
        <w:rPr>
          <w:highlight w:val="lightGray"/>
        </w:rPr>
        <w:t xml:space="preserve">) </w:t>
      </w:r>
      <w:r w:rsidRPr="129E9FF2">
        <w:rPr>
          <w:highlight w:val="lightGray"/>
        </w:rPr>
        <w:t>at Schedule 1</w:t>
      </w:r>
      <w:r w:rsidR="200F3209" w:rsidRPr="129E9FF2">
        <w:rPr>
          <w:highlight w:val="lightGray"/>
        </w:rPr>
        <w:t xml:space="preserve"> define the standard </w:t>
      </w:r>
      <w:r w:rsidR="7CFEEA8D" w:rsidRPr="129E9FF2">
        <w:rPr>
          <w:highlight w:val="lightGray"/>
        </w:rPr>
        <w:t xml:space="preserve">general </w:t>
      </w:r>
      <w:r w:rsidR="200F3209" w:rsidRPr="129E9FF2">
        <w:rPr>
          <w:highlight w:val="lightGray"/>
        </w:rPr>
        <w:t>rights and obligations</w:t>
      </w:r>
      <w:r w:rsidR="6B810DD9" w:rsidRPr="129E9FF2">
        <w:rPr>
          <w:highlight w:val="lightGray"/>
        </w:rPr>
        <w:t>, and contain definitions,</w:t>
      </w:r>
      <w:r w:rsidR="200F3209" w:rsidRPr="129E9FF2">
        <w:rPr>
          <w:highlight w:val="lightGray"/>
        </w:rPr>
        <w:t xml:space="preserve"> that apply to the entire Agreement. </w:t>
      </w:r>
      <w:r w:rsidR="00A31021">
        <w:rPr>
          <w:highlight w:val="lightGray"/>
        </w:rPr>
        <w:t>Th</w:t>
      </w:r>
      <w:r w:rsidR="200F3209" w:rsidRPr="129E9FF2">
        <w:rPr>
          <w:highlight w:val="lightGray"/>
        </w:rPr>
        <w:t xml:space="preserve">ese conditions cannot be changed. However, any Supplementary Terms included in the Grant Details will take priority over the </w:t>
      </w:r>
      <w:r w:rsidR="22C3F407" w:rsidRPr="129E9FF2">
        <w:rPr>
          <w:highlight w:val="lightGray"/>
        </w:rPr>
        <w:t>CGGCs</w:t>
      </w:r>
      <w:r w:rsidR="200F3209" w:rsidRPr="129E9FF2">
        <w:rPr>
          <w:highlight w:val="lightGray"/>
        </w:rPr>
        <w:t xml:space="preserve"> in the event of inconsistency. Note that any Supplementary Terms </w:t>
      </w:r>
      <w:r w:rsidR="64B6C23D" w:rsidRPr="129E9FF2">
        <w:rPr>
          <w:highlight w:val="lightGray"/>
        </w:rPr>
        <w:t xml:space="preserve">included in the Grant Details </w:t>
      </w:r>
      <w:r w:rsidR="200F3209" w:rsidRPr="129E9FF2">
        <w:rPr>
          <w:highlight w:val="lightGray"/>
        </w:rPr>
        <w:t xml:space="preserve">will </w:t>
      </w:r>
      <w:r w:rsidR="64B6C23D" w:rsidRPr="129E9FF2">
        <w:rPr>
          <w:highlight w:val="lightGray"/>
        </w:rPr>
        <w:t xml:space="preserve">only </w:t>
      </w:r>
      <w:r w:rsidR="200F3209" w:rsidRPr="129E9FF2">
        <w:rPr>
          <w:highlight w:val="lightGray"/>
        </w:rPr>
        <w:t xml:space="preserve">apply to the specific Grant covered by the Grant Details. Where a subsequent Grant is being provided under an existing Agreement, </w:t>
      </w:r>
      <w:r w:rsidR="64B6C23D" w:rsidRPr="129E9FF2">
        <w:rPr>
          <w:highlight w:val="lightGray"/>
        </w:rPr>
        <w:t xml:space="preserve">when completing the Grant Details for the Grant </w:t>
      </w:r>
      <w:r w:rsidR="200F3209" w:rsidRPr="129E9FF2">
        <w:rPr>
          <w:highlight w:val="lightGray"/>
        </w:rPr>
        <w:t>you will need to consider again whether any of the Supplementary Terms should apply to that Grant and include or delete as appropriate.</w:t>
      </w:r>
      <w:r w:rsidR="200F3209">
        <w:t xml:space="preserve">  </w:t>
      </w:r>
    </w:p>
    <w:p w14:paraId="2FCF0C3D" w14:textId="77777777" w:rsidR="00EC7CB0" w:rsidRDefault="00EC7CB0" w:rsidP="00CC5207"/>
    <w:tbl>
      <w:tblPr>
        <w:tblW w:w="92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279"/>
      </w:tblGrid>
      <w:tr w:rsidR="00EC7CB0" w:rsidRPr="00463DE1" w14:paraId="644E64B7" w14:textId="77777777" w:rsidTr="00463DE1">
        <w:trPr>
          <w:trHeight w:val="11389"/>
        </w:trPr>
        <w:tc>
          <w:tcPr>
            <w:tcW w:w="9279" w:type="dxa"/>
          </w:tcPr>
          <w:p w14:paraId="35153AC1" w14:textId="77777777" w:rsidR="00EC7CB0" w:rsidRPr="00463DE1" w:rsidRDefault="00EC7CB0" w:rsidP="00463DE1">
            <w:pPr>
              <w:pStyle w:val="TOCHeading"/>
              <w:spacing w:line="240" w:lineRule="auto"/>
              <w:jc w:val="center"/>
              <w:rPr>
                <w:rFonts w:ascii="Calibri" w:hAnsi="Calibri"/>
                <w:lang w:eastAsia="en-AU"/>
              </w:rPr>
            </w:pPr>
            <w:r w:rsidRPr="00463DE1">
              <w:rPr>
                <w:rFonts w:ascii="Calibri" w:hAnsi="Calibri"/>
                <w:color w:val="auto"/>
                <w:lang w:eastAsia="en-AU"/>
              </w:rPr>
              <w:lastRenderedPageBreak/>
              <w:t>Contents</w:t>
            </w:r>
          </w:p>
          <w:p w14:paraId="4F7BA680" w14:textId="171ED3EE" w:rsidR="009D1840" w:rsidRDefault="00192E63">
            <w:pPr>
              <w:pStyle w:val="TOC2"/>
              <w:tabs>
                <w:tab w:val="right" w:leader="dot" w:pos="9742"/>
              </w:tabs>
              <w:rPr>
                <w:rFonts w:asciiTheme="minorHAnsi" w:eastAsiaTheme="minorEastAsia" w:hAnsiTheme="minorHAnsi" w:cstheme="minorBidi"/>
                <w:noProof/>
                <w:lang w:eastAsia="en-AU"/>
              </w:rPr>
            </w:pPr>
            <w:r>
              <w:rPr>
                <w:rFonts w:ascii="Times New Roman" w:hAnsi="Times New Roman"/>
                <w:b/>
                <w:noProof/>
                <w:color w:val="000000"/>
                <w:sz w:val="20"/>
                <w:szCs w:val="20"/>
                <w:lang w:eastAsia="en-AU"/>
              </w:rPr>
              <w:fldChar w:fldCharType="begin"/>
            </w:r>
            <w:r w:rsidR="00EC7CB0">
              <w:rPr>
                <w:rFonts w:ascii="Times New Roman" w:hAnsi="Times New Roman"/>
                <w:sz w:val="20"/>
                <w:szCs w:val="20"/>
              </w:rPr>
              <w:instrText xml:space="preserve"> TOC \o "1-3" \h \z \u </w:instrText>
            </w:r>
            <w:r>
              <w:rPr>
                <w:rFonts w:ascii="Times New Roman" w:hAnsi="Times New Roman"/>
                <w:b/>
                <w:noProof/>
                <w:color w:val="000000"/>
                <w:sz w:val="20"/>
                <w:szCs w:val="20"/>
                <w:lang w:eastAsia="en-AU"/>
              </w:rPr>
              <w:fldChar w:fldCharType="separate"/>
            </w:r>
            <w:hyperlink w:anchor="_Toc531079368" w:history="1">
              <w:r w:rsidR="009D1840" w:rsidRPr="00716179">
                <w:rPr>
                  <w:rStyle w:val="Hyperlink"/>
                  <w:noProof/>
                  <w:highlight w:val="lightGray"/>
                </w:rPr>
                <w:t>Drafting Instructions</w:t>
              </w:r>
              <w:r w:rsidR="009D1840">
                <w:rPr>
                  <w:noProof/>
                  <w:webHidden/>
                </w:rPr>
                <w:tab/>
              </w:r>
              <w:r w:rsidR="009D1840">
                <w:rPr>
                  <w:noProof/>
                  <w:webHidden/>
                </w:rPr>
                <w:fldChar w:fldCharType="begin"/>
              </w:r>
              <w:r w:rsidR="009D1840">
                <w:rPr>
                  <w:noProof/>
                  <w:webHidden/>
                </w:rPr>
                <w:instrText xml:space="preserve"> PAGEREF _Toc531079368 \h </w:instrText>
              </w:r>
              <w:r w:rsidR="009D1840">
                <w:rPr>
                  <w:noProof/>
                  <w:webHidden/>
                </w:rPr>
              </w:r>
              <w:r w:rsidR="009D1840">
                <w:rPr>
                  <w:noProof/>
                  <w:webHidden/>
                </w:rPr>
                <w:fldChar w:fldCharType="separate"/>
              </w:r>
              <w:r w:rsidR="00D04215">
                <w:rPr>
                  <w:noProof/>
                  <w:webHidden/>
                </w:rPr>
                <w:t>2</w:t>
              </w:r>
              <w:r w:rsidR="009D1840">
                <w:rPr>
                  <w:noProof/>
                  <w:webHidden/>
                </w:rPr>
                <w:fldChar w:fldCharType="end"/>
              </w:r>
            </w:hyperlink>
          </w:p>
          <w:p w14:paraId="55AF4B06" w14:textId="7428FBF9" w:rsidR="009D1840" w:rsidRDefault="009D1840">
            <w:pPr>
              <w:pStyle w:val="TOC1"/>
              <w:rPr>
                <w:rFonts w:asciiTheme="minorHAnsi" w:eastAsiaTheme="minorEastAsia" w:hAnsiTheme="minorHAnsi" w:cstheme="minorBidi"/>
                <w:b w:val="0"/>
                <w:color w:val="auto"/>
                <w:sz w:val="22"/>
                <w:szCs w:val="22"/>
              </w:rPr>
            </w:pPr>
            <w:hyperlink w:anchor="_Toc531079369" w:history="1">
              <w:r w:rsidRPr="00716179">
                <w:rPr>
                  <w:rStyle w:val="Hyperlink"/>
                </w:rPr>
                <w:t>Grant Agreement [</w:t>
              </w:r>
              <w:r w:rsidRPr="00716179">
                <w:rPr>
                  <w:rStyle w:val="Hyperlink"/>
                  <w:highlight w:val="yellow"/>
                </w:rPr>
                <w:t>insert reference number/name/project]</w:t>
              </w:r>
              <w:r>
                <w:rPr>
                  <w:webHidden/>
                </w:rPr>
                <w:tab/>
              </w:r>
              <w:r>
                <w:rPr>
                  <w:webHidden/>
                </w:rPr>
                <w:fldChar w:fldCharType="begin"/>
              </w:r>
              <w:r>
                <w:rPr>
                  <w:webHidden/>
                </w:rPr>
                <w:instrText xml:space="preserve"> PAGEREF _Toc531079369 \h </w:instrText>
              </w:r>
              <w:r>
                <w:rPr>
                  <w:webHidden/>
                </w:rPr>
              </w:r>
              <w:r>
                <w:rPr>
                  <w:webHidden/>
                </w:rPr>
                <w:fldChar w:fldCharType="separate"/>
              </w:r>
              <w:r w:rsidR="00D04215">
                <w:rPr>
                  <w:webHidden/>
                </w:rPr>
                <w:t>5</w:t>
              </w:r>
              <w:r>
                <w:rPr>
                  <w:webHidden/>
                </w:rPr>
                <w:fldChar w:fldCharType="end"/>
              </w:r>
            </w:hyperlink>
          </w:p>
          <w:p w14:paraId="40DE0CCE" w14:textId="3D5FAD57" w:rsidR="009D1840" w:rsidRDefault="009D1840">
            <w:pPr>
              <w:pStyle w:val="TOC2"/>
              <w:tabs>
                <w:tab w:val="right" w:leader="dot" w:pos="9742"/>
              </w:tabs>
              <w:rPr>
                <w:rFonts w:asciiTheme="minorHAnsi" w:eastAsiaTheme="minorEastAsia" w:hAnsiTheme="minorHAnsi" w:cstheme="minorBidi"/>
                <w:noProof/>
                <w:lang w:eastAsia="en-AU"/>
              </w:rPr>
            </w:pPr>
            <w:hyperlink w:anchor="_Toc531079370" w:history="1">
              <w:r w:rsidRPr="00716179">
                <w:rPr>
                  <w:rStyle w:val="Hyperlink"/>
                  <w:noProof/>
                </w:rPr>
                <w:t>Parties to this Agreement</w:t>
              </w:r>
              <w:r>
                <w:rPr>
                  <w:noProof/>
                  <w:webHidden/>
                </w:rPr>
                <w:tab/>
              </w:r>
              <w:r>
                <w:rPr>
                  <w:noProof/>
                  <w:webHidden/>
                </w:rPr>
                <w:fldChar w:fldCharType="begin"/>
              </w:r>
              <w:r>
                <w:rPr>
                  <w:noProof/>
                  <w:webHidden/>
                </w:rPr>
                <w:instrText xml:space="preserve"> PAGEREF _Toc531079370 \h </w:instrText>
              </w:r>
              <w:r>
                <w:rPr>
                  <w:noProof/>
                  <w:webHidden/>
                </w:rPr>
              </w:r>
              <w:r>
                <w:rPr>
                  <w:noProof/>
                  <w:webHidden/>
                </w:rPr>
                <w:fldChar w:fldCharType="separate"/>
              </w:r>
              <w:r w:rsidR="00D04215">
                <w:rPr>
                  <w:noProof/>
                  <w:webHidden/>
                </w:rPr>
                <w:t>5</w:t>
              </w:r>
              <w:r>
                <w:rPr>
                  <w:noProof/>
                  <w:webHidden/>
                </w:rPr>
                <w:fldChar w:fldCharType="end"/>
              </w:r>
            </w:hyperlink>
          </w:p>
          <w:p w14:paraId="219E1CB2" w14:textId="123B811C" w:rsidR="009D1840" w:rsidRDefault="009D1840">
            <w:pPr>
              <w:pStyle w:val="TOC3"/>
              <w:tabs>
                <w:tab w:val="right" w:leader="dot" w:pos="9742"/>
              </w:tabs>
              <w:rPr>
                <w:rFonts w:asciiTheme="minorHAnsi" w:eastAsiaTheme="minorEastAsia" w:hAnsiTheme="minorHAnsi" w:cstheme="minorBidi"/>
                <w:noProof/>
                <w:lang w:eastAsia="en-AU"/>
              </w:rPr>
            </w:pPr>
            <w:hyperlink w:anchor="_Toc531079371" w:history="1">
              <w:r w:rsidRPr="00716179">
                <w:rPr>
                  <w:rStyle w:val="Hyperlink"/>
                  <w:noProof/>
                </w:rPr>
                <w:t>The Grantee</w:t>
              </w:r>
              <w:r>
                <w:rPr>
                  <w:noProof/>
                  <w:webHidden/>
                </w:rPr>
                <w:tab/>
              </w:r>
              <w:r>
                <w:rPr>
                  <w:noProof/>
                  <w:webHidden/>
                </w:rPr>
                <w:fldChar w:fldCharType="begin"/>
              </w:r>
              <w:r>
                <w:rPr>
                  <w:noProof/>
                  <w:webHidden/>
                </w:rPr>
                <w:instrText xml:space="preserve"> PAGEREF _Toc531079371 \h </w:instrText>
              </w:r>
              <w:r>
                <w:rPr>
                  <w:noProof/>
                  <w:webHidden/>
                </w:rPr>
              </w:r>
              <w:r>
                <w:rPr>
                  <w:noProof/>
                  <w:webHidden/>
                </w:rPr>
                <w:fldChar w:fldCharType="separate"/>
              </w:r>
              <w:r w:rsidR="00D04215">
                <w:rPr>
                  <w:noProof/>
                  <w:webHidden/>
                </w:rPr>
                <w:t>5</w:t>
              </w:r>
              <w:r>
                <w:rPr>
                  <w:noProof/>
                  <w:webHidden/>
                </w:rPr>
                <w:fldChar w:fldCharType="end"/>
              </w:r>
            </w:hyperlink>
          </w:p>
          <w:p w14:paraId="49BF94AE" w14:textId="67C1C536" w:rsidR="009D1840" w:rsidRDefault="009D1840">
            <w:pPr>
              <w:pStyle w:val="TOC3"/>
              <w:tabs>
                <w:tab w:val="right" w:leader="dot" w:pos="9742"/>
              </w:tabs>
              <w:rPr>
                <w:rFonts w:asciiTheme="minorHAnsi" w:eastAsiaTheme="minorEastAsia" w:hAnsiTheme="minorHAnsi" w:cstheme="minorBidi"/>
                <w:noProof/>
                <w:lang w:eastAsia="en-AU"/>
              </w:rPr>
            </w:pPr>
            <w:hyperlink w:anchor="_Toc531079372" w:history="1">
              <w:r w:rsidRPr="00716179">
                <w:rPr>
                  <w:rStyle w:val="Hyperlink"/>
                  <w:noProof/>
                </w:rPr>
                <w:t>The Commonwealth</w:t>
              </w:r>
              <w:r>
                <w:rPr>
                  <w:noProof/>
                  <w:webHidden/>
                </w:rPr>
                <w:tab/>
              </w:r>
              <w:r>
                <w:rPr>
                  <w:noProof/>
                  <w:webHidden/>
                </w:rPr>
                <w:fldChar w:fldCharType="begin"/>
              </w:r>
              <w:r>
                <w:rPr>
                  <w:noProof/>
                  <w:webHidden/>
                </w:rPr>
                <w:instrText xml:space="preserve"> PAGEREF _Toc531079372 \h </w:instrText>
              </w:r>
              <w:r>
                <w:rPr>
                  <w:noProof/>
                  <w:webHidden/>
                </w:rPr>
              </w:r>
              <w:r>
                <w:rPr>
                  <w:noProof/>
                  <w:webHidden/>
                </w:rPr>
                <w:fldChar w:fldCharType="separate"/>
              </w:r>
              <w:r w:rsidR="00D04215">
                <w:rPr>
                  <w:noProof/>
                  <w:webHidden/>
                </w:rPr>
                <w:t>5</w:t>
              </w:r>
              <w:r>
                <w:rPr>
                  <w:noProof/>
                  <w:webHidden/>
                </w:rPr>
                <w:fldChar w:fldCharType="end"/>
              </w:r>
            </w:hyperlink>
          </w:p>
          <w:p w14:paraId="55B7C401" w14:textId="59E6ABEC" w:rsidR="009D1840" w:rsidRDefault="009D1840">
            <w:pPr>
              <w:pStyle w:val="TOC2"/>
              <w:tabs>
                <w:tab w:val="right" w:leader="dot" w:pos="9742"/>
              </w:tabs>
              <w:rPr>
                <w:rFonts w:asciiTheme="minorHAnsi" w:eastAsiaTheme="minorEastAsia" w:hAnsiTheme="minorHAnsi" w:cstheme="minorBidi"/>
                <w:noProof/>
                <w:lang w:eastAsia="en-AU"/>
              </w:rPr>
            </w:pPr>
            <w:hyperlink w:anchor="_Toc531079373" w:history="1">
              <w:r w:rsidRPr="00716179">
                <w:rPr>
                  <w:rStyle w:val="Hyperlink"/>
                  <w:noProof/>
                </w:rPr>
                <w:t>Background</w:t>
              </w:r>
              <w:r>
                <w:rPr>
                  <w:noProof/>
                  <w:webHidden/>
                </w:rPr>
                <w:tab/>
              </w:r>
              <w:r>
                <w:rPr>
                  <w:noProof/>
                  <w:webHidden/>
                </w:rPr>
                <w:fldChar w:fldCharType="begin"/>
              </w:r>
              <w:r>
                <w:rPr>
                  <w:noProof/>
                  <w:webHidden/>
                </w:rPr>
                <w:instrText xml:space="preserve"> PAGEREF _Toc531079373 \h </w:instrText>
              </w:r>
              <w:r>
                <w:rPr>
                  <w:noProof/>
                  <w:webHidden/>
                </w:rPr>
              </w:r>
              <w:r>
                <w:rPr>
                  <w:noProof/>
                  <w:webHidden/>
                </w:rPr>
                <w:fldChar w:fldCharType="separate"/>
              </w:r>
              <w:r w:rsidR="00D04215">
                <w:rPr>
                  <w:noProof/>
                  <w:webHidden/>
                </w:rPr>
                <w:t>5</w:t>
              </w:r>
              <w:r>
                <w:rPr>
                  <w:noProof/>
                  <w:webHidden/>
                </w:rPr>
                <w:fldChar w:fldCharType="end"/>
              </w:r>
            </w:hyperlink>
          </w:p>
          <w:p w14:paraId="05E750AE" w14:textId="7F0D9EE1" w:rsidR="009D1840" w:rsidRDefault="009D1840">
            <w:pPr>
              <w:pStyle w:val="TOC2"/>
              <w:tabs>
                <w:tab w:val="right" w:leader="dot" w:pos="9742"/>
              </w:tabs>
              <w:rPr>
                <w:rFonts w:asciiTheme="minorHAnsi" w:eastAsiaTheme="minorEastAsia" w:hAnsiTheme="minorHAnsi" w:cstheme="minorBidi"/>
                <w:noProof/>
                <w:lang w:eastAsia="en-AU"/>
              </w:rPr>
            </w:pPr>
            <w:hyperlink w:anchor="_Toc531079374" w:history="1">
              <w:r w:rsidRPr="00716179">
                <w:rPr>
                  <w:rStyle w:val="Hyperlink"/>
                  <w:noProof/>
                </w:rPr>
                <w:t>Scope of this Agreement</w:t>
              </w:r>
              <w:r>
                <w:rPr>
                  <w:noProof/>
                  <w:webHidden/>
                </w:rPr>
                <w:tab/>
              </w:r>
              <w:r>
                <w:rPr>
                  <w:noProof/>
                  <w:webHidden/>
                </w:rPr>
                <w:fldChar w:fldCharType="begin"/>
              </w:r>
              <w:r>
                <w:rPr>
                  <w:noProof/>
                  <w:webHidden/>
                </w:rPr>
                <w:instrText xml:space="preserve"> PAGEREF _Toc531079374 \h </w:instrText>
              </w:r>
              <w:r>
                <w:rPr>
                  <w:noProof/>
                  <w:webHidden/>
                </w:rPr>
              </w:r>
              <w:r>
                <w:rPr>
                  <w:noProof/>
                  <w:webHidden/>
                </w:rPr>
                <w:fldChar w:fldCharType="separate"/>
              </w:r>
              <w:r w:rsidR="00D04215">
                <w:rPr>
                  <w:noProof/>
                  <w:webHidden/>
                </w:rPr>
                <w:t>6</w:t>
              </w:r>
              <w:r>
                <w:rPr>
                  <w:noProof/>
                  <w:webHidden/>
                </w:rPr>
                <w:fldChar w:fldCharType="end"/>
              </w:r>
            </w:hyperlink>
          </w:p>
          <w:p w14:paraId="160ECF6C" w14:textId="40E47E50" w:rsidR="009D1840" w:rsidRDefault="009D1840">
            <w:pPr>
              <w:pStyle w:val="TOC1"/>
              <w:rPr>
                <w:rFonts w:asciiTheme="minorHAnsi" w:eastAsiaTheme="minorEastAsia" w:hAnsiTheme="minorHAnsi" w:cstheme="minorBidi"/>
                <w:b w:val="0"/>
                <w:color w:val="auto"/>
                <w:sz w:val="22"/>
                <w:szCs w:val="22"/>
              </w:rPr>
            </w:pPr>
            <w:hyperlink w:anchor="_Toc531079375" w:history="1">
              <w:r w:rsidRPr="00716179">
                <w:rPr>
                  <w:rStyle w:val="Hyperlink"/>
                </w:rPr>
                <w:t xml:space="preserve">Grant Details </w:t>
              </w:r>
              <w:r w:rsidRPr="00716179">
                <w:rPr>
                  <w:rStyle w:val="Hyperlink"/>
                  <w:highlight w:val="yellow"/>
                </w:rPr>
                <w:t>[insert reference number/name/project]</w:t>
              </w:r>
              <w:r>
                <w:rPr>
                  <w:webHidden/>
                </w:rPr>
                <w:tab/>
              </w:r>
              <w:r>
                <w:rPr>
                  <w:webHidden/>
                </w:rPr>
                <w:fldChar w:fldCharType="begin"/>
              </w:r>
              <w:r>
                <w:rPr>
                  <w:webHidden/>
                </w:rPr>
                <w:instrText xml:space="preserve"> PAGEREF _Toc531079375 \h </w:instrText>
              </w:r>
              <w:r>
                <w:rPr>
                  <w:webHidden/>
                </w:rPr>
              </w:r>
              <w:r>
                <w:rPr>
                  <w:webHidden/>
                </w:rPr>
                <w:fldChar w:fldCharType="separate"/>
              </w:r>
              <w:r w:rsidR="00D04215">
                <w:rPr>
                  <w:webHidden/>
                </w:rPr>
                <w:t>7</w:t>
              </w:r>
              <w:r>
                <w:rPr>
                  <w:webHidden/>
                </w:rPr>
                <w:fldChar w:fldCharType="end"/>
              </w:r>
            </w:hyperlink>
          </w:p>
          <w:p w14:paraId="51381C27" w14:textId="21D9B7F7" w:rsidR="009D1840" w:rsidRDefault="009D1840">
            <w:pPr>
              <w:pStyle w:val="TOC2"/>
              <w:tabs>
                <w:tab w:val="right" w:leader="dot" w:pos="9742"/>
              </w:tabs>
              <w:rPr>
                <w:rFonts w:asciiTheme="minorHAnsi" w:eastAsiaTheme="minorEastAsia" w:hAnsiTheme="minorHAnsi" w:cstheme="minorBidi"/>
                <w:noProof/>
                <w:lang w:eastAsia="en-AU"/>
              </w:rPr>
            </w:pPr>
            <w:hyperlink w:anchor="_Toc531079376" w:history="1">
              <w:r w:rsidRPr="00716179">
                <w:rPr>
                  <w:rStyle w:val="Hyperlink"/>
                  <w:noProof/>
                </w:rPr>
                <w:t>A. Purpose of the Grant</w:t>
              </w:r>
              <w:r>
                <w:rPr>
                  <w:noProof/>
                  <w:webHidden/>
                </w:rPr>
                <w:tab/>
              </w:r>
              <w:r>
                <w:rPr>
                  <w:noProof/>
                  <w:webHidden/>
                </w:rPr>
                <w:fldChar w:fldCharType="begin"/>
              </w:r>
              <w:r>
                <w:rPr>
                  <w:noProof/>
                  <w:webHidden/>
                </w:rPr>
                <w:instrText xml:space="preserve"> PAGEREF _Toc531079376 \h </w:instrText>
              </w:r>
              <w:r>
                <w:rPr>
                  <w:noProof/>
                  <w:webHidden/>
                </w:rPr>
              </w:r>
              <w:r>
                <w:rPr>
                  <w:noProof/>
                  <w:webHidden/>
                </w:rPr>
                <w:fldChar w:fldCharType="separate"/>
              </w:r>
              <w:r w:rsidR="00D04215">
                <w:rPr>
                  <w:noProof/>
                  <w:webHidden/>
                </w:rPr>
                <w:t>7</w:t>
              </w:r>
              <w:r>
                <w:rPr>
                  <w:noProof/>
                  <w:webHidden/>
                </w:rPr>
                <w:fldChar w:fldCharType="end"/>
              </w:r>
            </w:hyperlink>
          </w:p>
          <w:p w14:paraId="709CEDAA" w14:textId="29F82AE5" w:rsidR="009D1840" w:rsidRDefault="009D1840">
            <w:pPr>
              <w:pStyle w:val="TOC2"/>
              <w:tabs>
                <w:tab w:val="right" w:leader="dot" w:pos="9742"/>
              </w:tabs>
              <w:rPr>
                <w:rFonts w:asciiTheme="minorHAnsi" w:eastAsiaTheme="minorEastAsia" w:hAnsiTheme="minorHAnsi" w:cstheme="minorBidi"/>
                <w:noProof/>
                <w:lang w:eastAsia="en-AU"/>
              </w:rPr>
            </w:pPr>
            <w:hyperlink w:anchor="_Toc531079377" w:history="1">
              <w:r w:rsidRPr="00716179">
                <w:rPr>
                  <w:rStyle w:val="Hyperlink"/>
                  <w:noProof/>
                </w:rPr>
                <w:t>B. Activity</w:t>
              </w:r>
              <w:r>
                <w:rPr>
                  <w:noProof/>
                  <w:webHidden/>
                </w:rPr>
                <w:tab/>
              </w:r>
              <w:r>
                <w:rPr>
                  <w:noProof/>
                  <w:webHidden/>
                </w:rPr>
                <w:fldChar w:fldCharType="begin"/>
              </w:r>
              <w:r>
                <w:rPr>
                  <w:noProof/>
                  <w:webHidden/>
                </w:rPr>
                <w:instrText xml:space="preserve"> PAGEREF _Toc531079377 \h </w:instrText>
              </w:r>
              <w:r>
                <w:rPr>
                  <w:noProof/>
                  <w:webHidden/>
                </w:rPr>
              </w:r>
              <w:r>
                <w:rPr>
                  <w:noProof/>
                  <w:webHidden/>
                </w:rPr>
                <w:fldChar w:fldCharType="separate"/>
              </w:r>
              <w:r w:rsidR="00D04215">
                <w:rPr>
                  <w:noProof/>
                  <w:webHidden/>
                </w:rPr>
                <w:t>7</w:t>
              </w:r>
              <w:r>
                <w:rPr>
                  <w:noProof/>
                  <w:webHidden/>
                </w:rPr>
                <w:fldChar w:fldCharType="end"/>
              </w:r>
            </w:hyperlink>
          </w:p>
          <w:p w14:paraId="4F56895E" w14:textId="083DFEC5" w:rsidR="009D1840" w:rsidRDefault="009D1840">
            <w:pPr>
              <w:pStyle w:val="TOC2"/>
              <w:tabs>
                <w:tab w:val="right" w:leader="dot" w:pos="9742"/>
              </w:tabs>
              <w:rPr>
                <w:rFonts w:asciiTheme="minorHAnsi" w:eastAsiaTheme="minorEastAsia" w:hAnsiTheme="minorHAnsi" w:cstheme="minorBidi"/>
                <w:noProof/>
                <w:lang w:eastAsia="en-AU"/>
              </w:rPr>
            </w:pPr>
            <w:hyperlink w:anchor="_Toc531079378" w:history="1">
              <w:r w:rsidRPr="00716179">
                <w:rPr>
                  <w:rStyle w:val="Hyperlink"/>
                  <w:noProof/>
                </w:rPr>
                <w:t>C. Duration of the Grant</w:t>
              </w:r>
              <w:r>
                <w:rPr>
                  <w:noProof/>
                  <w:webHidden/>
                </w:rPr>
                <w:tab/>
              </w:r>
              <w:r>
                <w:rPr>
                  <w:noProof/>
                  <w:webHidden/>
                </w:rPr>
                <w:fldChar w:fldCharType="begin"/>
              </w:r>
              <w:r>
                <w:rPr>
                  <w:noProof/>
                  <w:webHidden/>
                </w:rPr>
                <w:instrText xml:space="preserve"> PAGEREF _Toc531079378 \h </w:instrText>
              </w:r>
              <w:r>
                <w:rPr>
                  <w:noProof/>
                  <w:webHidden/>
                </w:rPr>
              </w:r>
              <w:r>
                <w:rPr>
                  <w:noProof/>
                  <w:webHidden/>
                </w:rPr>
                <w:fldChar w:fldCharType="separate"/>
              </w:r>
              <w:r w:rsidR="00D04215">
                <w:rPr>
                  <w:noProof/>
                  <w:webHidden/>
                </w:rPr>
                <w:t>7</w:t>
              </w:r>
              <w:r>
                <w:rPr>
                  <w:noProof/>
                  <w:webHidden/>
                </w:rPr>
                <w:fldChar w:fldCharType="end"/>
              </w:r>
            </w:hyperlink>
          </w:p>
          <w:p w14:paraId="45E0C9AB" w14:textId="165EFB5F" w:rsidR="009D1840" w:rsidRDefault="009D1840">
            <w:pPr>
              <w:pStyle w:val="TOC2"/>
              <w:tabs>
                <w:tab w:val="right" w:leader="dot" w:pos="9742"/>
              </w:tabs>
              <w:rPr>
                <w:rFonts w:asciiTheme="minorHAnsi" w:eastAsiaTheme="minorEastAsia" w:hAnsiTheme="minorHAnsi" w:cstheme="minorBidi"/>
                <w:noProof/>
                <w:lang w:eastAsia="en-AU"/>
              </w:rPr>
            </w:pPr>
            <w:hyperlink w:anchor="_Toc531079379" w:history="1">
              <w:r w:rsidRPr="00716179">
                <w:rPr>
                  <w:rStyle w:val="Hyperlink"/>
                  <w:noProof/>
                </w:rPr>
                <w:t>D. Payment of the Grant</w:t>
              </w:r>
              <w:r>
                <w:rPr>
                  <w:noProof/>
                  <w:webHidden/>
                </w:rPr>
                <w:tab/>
              </w:r>
              <w:r>
                <w:rPr>
                  <w:noProof/>
                  <w:webHidden/>
                </w:rPr>
                <w:fldChar w:fldCharType="begin"/>
              </w:r>
              <w:r>
                <w:rPr>
                  <w:noProof/>
                  <w:webHidden/>
                </w:rPr>
                <w:instrText xml:space="preserve"> PAGEREF _Toc531079379 \h </w:instrText>
              </w:r>
              <w:r>
                <w:rPr>
                  <w:noProof/>
                  <w:webHidden/>
                </w:rPr>
              </w:r>
              <w:r>
                <w:rPr>
                  <w:noProof/>
                  <w:webHidden/>
                </w:rPr>
                <w:fldChar w:fldCharType="separate"/>
              </w:r>
              <w:r w:rsidR="00D04215">
                <w:rPr>
                  <w:noProof/>
                  <w:webHidden/>
                </w:rPr>
                <w:t>8</w:t>
              </w:r>
              <w:r>
                <w:rPr>
                  <w:noProof/>
                  <w:webHidden/>
                </w:rPr>
                <w:fldChar w:fldCharType="end"/>
              </w:r>
            </w:hyperlink>
          </w:p>
          <w:p w14:paraId="5BA57BE3" w14:textId="33C3829E" w:rsidR="009D1840" w:rsidRDefault="009D1840">
            <w:pPr>
              <w:pStyle w:val="TOC2"/>
              <w:tabs>
                <w:tab w:val="right" w:leader="dot" w:pos="9742"/>
              </w:tabs>
              <w:rPr>
                <w:rFonts w:asciiTheme="minorHAnsi" w:eastAsiaTheme="minorEastAsia" w:hAnsiTheme="minorHAnsi" w:cstheme="minorBidi"/>
                <w:noProof/>
                <w:lang w:eastAsia="en-AU"/>
              </w:rPr>
            </w:pPr>
            <w:hyperlink w:anchor="_Toc531079380" w:history="1">
              <w:r w:rsidRPr="00716179">
                <w:rPr>
                  <w:rStyle w:val="Hyperlink"/>
                  <w:noProof/>
                </w:rPr>
                <w:t>E. Reporting</w:t>
              </w:r>
              <w:r>
                <w:rPr>
                  <w:noProof/>
                  <w:webHidden/>
                </w:rPr>
                <w:tab/>
              </w:r>
              <w:r>
                <w:rPr>
                  <w:noProof/>
                  <w:webHidden/>
                </w:rPr>
                <w:fldChar w:fldCharType="begin"/>
              </w:r>
              <w:r>
                <w:rPr>
                  <w:noProof/>
                  <w:webHidden/>
                </w:rPr>
                <w:instrText xml:space="preserve"> PAGEREF _Toc531079380 \h </w:instrText>
              </w:r>
              <w:r>
                <w:rPr>
                  <w:noProof/>
                  <w:webHidden/>
                </w:rPr>
              </w:r>
              <w:r>
                <w:rPr>
                  <w:noProof/>
                  <w:webHidden/>
                </w:rPr>
                <w:fldChar w:fldCharType="separate"/>
              </w:r>
              <w:r w:rsidR="00D04215">
                <w:rPr>
                  <w:noProof/>
                  <w:webHidden/>
                </w:rPr>
                <w:t>9</w:t>
              </w:r>
              <w:r>
                <w:rPr>
                  <w:noProof/>
                  <w:webHidden/>
                </w:rPr>
                <w:fldChar w:fldCharType="end"/>
              </w:r>
            </w:hyperlink>
          </w:p>
          <w:p w14:paraId="768E9A57" w14:textId="0DF5EFDC" w:rsidR="009D1840" w:rsidRDefault="009D1840">
            <w:pPr>
              <w:pStyle w:val="TOC2"/>
              <w:tabs>
                <w:tab w:val="right" w:leader="dot" w:pos="9742"/>
              </w:tabs>
              <w:rPr>
                <w:rFonts w:asciiTheme="minorHAnsi" w:eastAsiaTheme="minorEastAsia" w:hAnsiTheme="minorHAnsi" w:cstheme="minorBidi"/>
                <w:noProof/>
                <w:lang w:eastAsia="en-AU"/>
              </w:rPr>
            </w:pPr>
            <w:hyperlink w:anchor="_Toc531079381" w:history="1">
              <w:r w:rsidRPr="00716179">
                <w:rPr>
                  <w:rStyle w:val="Hyperlink"/>
                  <w:noProof/>
                </w:rPr>
                <w:t>F. Party representatives and address for notices</w:t>
              </w:r>
              <w:r>
                <w:rPr>
                  <w:noProof/>
                  <w:webHidden/>
                </w:rPr>
                <w:tab/>
              </w:r>
              <w:r>
                <w:rPr>
                  <w:noProof/>
                  <w:webHidden/>
                </w:rPr>
                <w:fldChar w:fldCharType="begin"/>
              </w:r>
              <w:r>
                <w:rPr>
                  <w:noProof/>
                  <w:webHidden/>
                </w:rPr>
                <w:instrText xml:space="preserve"> PAGEREF _Toc531079381 \h </w:instrText>
              </w:r>
              <w:r>
                <w:rPr>
                  <w:noProof/>
                  <w:webHidden/>
                </w:rPr>
              </w:r>
              <w:r>
                <w:rPr>
                  <w:noProof/>
                  <w:webHidden/>
                </w:rPr>
                <w:fldChar w:fldCharType="separate"/>
              </w:r>
              <w:r w:rsidR="00D04215">
                <w:rPr>
                  <w:noProof/>
                  <w:webHidden/>
                </w:rPr>
                <w:t>10</w:t>
              </w:r>
              <w:r>
                <w:rPr>
                  <w:noProof/>
                  <w:webHidden/>
                </w:rPr>
                <w:fldChar w:fldCharType="end"/>
              </w:r>
            </w:hyperlink>
          </w:p>
          <w:p w14:paraId="57C3E481" w14:textId="48951D6A" w:rsidR="009D1840" w:rsidRDefault="009D1840">
            <w:pPr>
              <w:pStyle w:val="TOC3"/>
              <w:tabs>
                <w:tab w:val="right" w:leader="dot" w:pos="9742"/>
              </w:tabs>
              <w:rPr>
                <w:rFonts w:asciiTheme="minorHAnsi" w:eastAsiaTheme="minorEastAsia" w:hAnsiTheme="minorHAnsi" w:cstheme="minorBidi"/>
                <w:noProof/>
                <w:lang w:eastAsia="en-AU"/>
              </w:rPr>
            </w:pPr>
            <w:hyperlink w:anchor="_Toc531079382" w:history="1">
              <w:r w:rsidRPr="00716179">
                <w:rPr>
                  <w:rStyle w:val="Hyperlink"/>
                  <w:noProof/>
                </w:rPr>
                <w:t>Grantee's representative and address</w:t>
              </w:r>
              <w:r>
                <w:rPr>
                  <w:noProof/>
                  <w:webHidden/>
                </w:rPr>
                <w:tab/>
              </w:r>
              <w:r>
                <w:rPr>
                  <w:noProof/>
                  <w:webHidden/>
                </w:rPr>
                <w:fldChar w:fldCharType="begin"/>
              </w:r>
              <w:r>
                <w:rPr>
                  <w:noProof/>
                  <w:webHidden/>
                </w:rPr>
                <w:instrText xml:space="preserve"> PAGEREF _Toc531079382 \h </w:instrText>
              </w:r>
              <w:r>
                <w:rPr>
                  <w:noProof/>
                  <w:webHidden/>
                </w:rPr>
              </w:r>
              <w:r>
                <w:rPr>
                  <w:noProof/>
                  <w:webHidden/>
                </w:rPr>
                <w:fldChar w:fldCharType="separate"/>
              </w:r>
              <w:r w:rsidR="00D04215">
                <w:rPr>
                  <w:noProof/>
                  <w:webHidden/>
                </w:rPr>
                <w:t>10</w:t>
              </w:r>
              <w:r>
                <w:rPr>
                  <w:noProof/>
                  <w:webHidden/>
                </w:rPr>
                <w:fldChar w:fldCharType="end"/>
              </w:r>
            </w:hyperlink>
          </w:p>
          <w:p w14:paraId="11220E18" w14:textId="3AEA27F0" w:rsidR="009D1840" w:rsidRDefault="009D1840">
            <w:pPr>
              <w:pStyle w:val="TOC3"/>
              <w:tabs>
                <w:tab w:val="right" w:leader="dot" w:pos="9742"/>
              </w:tabs>
              <w:rPr>
                <w:rFonts w:asciiTheme="minorHAnsi" w:eastAsiaTheme="minorEastAsia" w:hAnsiTheme="minorHAnsi" w:cstheme="minorBidi"/>
                <w:noProof/>
                <w:lang w:eastAsia="en-AU"/>
              </w:rPr>
            </w:pPr>
            <w:hyperlink w:anchor="_Toc531079383" w:history="1">
              <w:r w:rsidRPr="00716179">
                <w:rPr>
                  <w:rStyle w:val="Hyperlink"/>
                  <w:noProof/>
                </w:rPr>
                <w:t>Commonwealth representative and address</w:t>
              </w:r>
              <w:r>
                <w:rPr>
                  <w:noProof/>
                  <w:webHidden/>
                </w:rPr>
                <w:tab/>
              </w:r>
              <w:r>
                <w:rPr>
                  <w:noProof/>
                  <w:webHidden/>
                </w:rPr>
                <w:fldChar w:fldCharType="begin"/>
              </w:r>
              <w:r>
                <w:rPr>
                  <w:noProof/>
                  <w:webHidden/>
                </w:rPr>
                <w:instrText xml:space="preserve"> PAGEREF _Toc531079383 \h </w:instrText>
              </w:r>
              <w:r>
                <w:rPr>
                  <w:noProof/>
                  <w:webHidden/>
                </w:rPr>
              </w:r>
              <w:r>
                <w:rPr>
                  <w:noProof/>
                  <w:webHidden/>
                </w:rPr>
                <w:fldChar w:fldCharType="separate"/>
              </w:r>
              <w:r w:rsidR="00D04215">
                <w:rPr>
                  <w:noProof/>
                  <w:webHidden/>
                </w:rPr>
                <w:t>10</w:t>
              </w:r>
              <w:r>
                <w:rPr>
                  <w:noProof/>
                  <w:webHidden/>
                </w:rPr>
                <w:fldChar w:fldCharType="end"/>
              </w:r>
            </w:hyperlink>
          </w:p>
          <w:p w14:paraId="62837167" w14:textId="18499C92" w:rsidR="009D1840" w:rsidRDefault="009D1840">
            <w:pPr>
              <w:pStyle w:val="TOC2"/>
              <w:tabs>
                <w:tab w:val="right" w:leader="dot" w:pos="9742"/>
              </w:tabs>
              <w:rPr>
                <w:rFonts w:asciiTheme="minorHAnsi" w:eastAsiaTheme="minorEastAsia" w:hAnsiTheme="minorHAnsi" w:cstheme="minorBidi"/>
                <w:noProof/>
                <w:lang w:eastAsia="en-AU"/>
              </w:rPr>
            </w:pPr>
            <w:hyperlink w:anchor="_Toc531079384" w:history="1">
              <w:r w:rsidRPr="00716179">
                <w:rPr>
                  <w:rStyle w:val="Hyperlink"/>
                  <w:noProof/>
                </w:rPr>
                <w:t>G. Supplementary Terms</w:t>
              </w:r>
              <w:r>
                <w:rPr>
                  <w:noProof/>
                  <w:webHidden/>
                </w:rPr>
                <w:tab/>
              </w:r>
              <w:r>
                <w:rPr>
                  <w:noProof/>
                  <w:webHidden/>
                </w:rPr>
                <w:fldChar w:fldCharType="begin"/>
              </w:r>
              <w:r>
                <w:rPr>
                  <w:noProof/>
                  <w:webHidden/>
                </w:rPr>
                <w:instrText xml:space="preserve"> PAGEREF _Toc531079384 \h </w:instrText>
              </w:r>
              <w:r>
                <w:rPr>
                  <w:noProof/>
                  <w:webHidden/>
                </w:rPr>
              </w:r>
              <w:r>
                <w:rPr>
                  <w:noProof/>
                  <w:webHidden/>
                </w:rPr>
                <w:fldChar w:fldCharType="separate"/>
              </w:r>
              <w:r w:rsidR="00D04215">
                <w:rPr>
                  <w:noProof/>
                  <w:webHidden/>
                </w:rPr>
                <w:t>10</w:t>
              </w:r>
              <w:r>
                <w:rPr>
                  <w:noProof/>
                  <w:webHidden/>
                </w:rPr>
                <w:fldChar w:fldCharType="end"/>
              </w:r>
            </w:hyperlink>
          </w:p>
          <w:p w14:paraId="67A26F95" w14:textId="1B965921" w:rsidR="009D1840" w:rsidRDefault="009D1840">
            <w:pPr>
              <w:pStyle w:val="TOC3"/>
              <w:tabs>
                <w:tab w:val="right" w:leader="dot" w:pos="9742"/>
              </w:tabs>
              <w:rPr>
                <w:rFonts w:asciiTheme="minorHAnsi" w:eastAsiaTheme="minorEastAsia" w:hAnsiTheme="minorHAnsi" w:cstheme="minorBidi"/>
                <w:noProof/>
                <w:lang w:eastAsia="en-AU"/>
              </w:rPr>
            </w:pPr>
            <w:hyperlink w:anchor="_Toc531079385" w:history="1">
              <w:r w:rsidRPr="00716179">
                <w:rPr>
                  <w:rStyle w:val="Hyperlink"/>
                  <w:noProof/>
                </w:rPr>
                <w:t>G1. Other Contributions</w:t>
              </w:r>
              <w:r>
                <w:rPr>
                  <w:noProof/>
                  <w:webHidden/>
                </w:rPr>
                <w:tab/>
              </w:r>
              <w:r>
                <w:rPr>
                  <w:noProof/>
                  <w:webHidden/>
                </w:rPr>
                <w:fldChar w:fldCharType="begin"/>
              </w:r>
              <w:r>
                <w:rPr>
                  <w:noProof/>
                  <w:webHidden/>
                </w:rPr>
                <w:instrText xml:space="preserve"> PAGEREF _Toc531079385 \h </w:instrText>
              </w:r>
              <w:r>
                <w:rPr>
                  <w:noProof/>
                  <w:webHidden/>
                </w:rPr>
              </w:r>
              <w:r>
                <w:rPr>
                  <w:noProof/>
                  <w:webHidden/>
                </w:rPr>
                <w:fldChar w:fldCharType="separate"/>
              </w:r>
              <w:r w:rsidR="00D04215">
                <w:rPr>
                  <w:noProof/>
                  <w:webHidden/>
                </w:rPr>
                <w:t>11</w:t>
              </w:r>
              <w:r>
                <w:rPr>
                  <w:noProof/>
                  <w:webHidden/>
                </w:rPr>
                <w:fldChar w:fldCharType="end"/>
              </w:r>
            </w:hyperlink>
          </w:p>
          <w:p w14:paraId="5D9F87EF" w14:textId="47672615" w:rsidR="009D1840" w:rsidRDefault="009D1840">
            <w:pPr>
              <w:pStyle w:val="TOC3"/>
              <w:tabs>
                <w:tab w:val="right" w:leader="dot" w:pos="9742"/>
              </w:tabs>
              <w:rPr>
                <w:rFonts w:asciiTheme="minorHAnsi" w:eastAsiaTheme="minorEastAsia" w:hAnsiTheme="minorHAnsi" w:cstheme="minorBidi"/>
                <w:noProof/>
                <w:lang w:eastAsia="en-AU"/>
              </w:rPr>
            </w:pPr>
            <w:hyperlink w:anchor="_Toc531079386" w:history="1">
              <w:r w:rsidRPr="00716179">
                <w:rPr>
                  <w:rStyle w:val="Hyperlink"/>
                  <w:noProof/>
                </w:rPr>
                <w:t>G2. Activity budget</w:t>
              </w:r>
              <w:r>
                <w:rPr>
                  <w:noProof/>
                  <w:webHidden/>
                </w:rPr>
                <w:tab/>
              </w:r>
              <w:r>
                <w:rPr>
                  <w:noProof/>
                  <w:webHidden/>
                </w:rPr>
                <w:fldChar w:fldCharType="begin"/>
              </w:r>
              <w:r>
                <w:rPr>
                  <w:noProof/>
                  <w:webHidden/>
                </w:rPr>
                <w:instrText xml:space="preserve"> PAGEREF _Toc531079386 \h </w:instrText>
              </w:r>
              <w:r>
                <w:rPr>
                  <w:noProof/>
                  <w:webHidden/>
                </w:rPr>
              </w:r>
              <w:r>
                <w:rPr>
                  <w:noProof/>
                  <w:webHidden/>
                </w:rPr>
                <w:fldChar w:fldCharType="separate"/>
              </w:r>
              <w:r w:rsidR="00D04215">
                <w:rPr>
                  <w:noProof/>
                  <w:webHidden/>
                </w:rPr>
                <w:t>11</w:t>
              </w:r>
              <w:r>
                <w:rPr>
                  <w:noProof/>
                  <w:webHidden/>
                </w:rPr>
                <w:fldChar w:fldCharType="end"/>
              </w:r>
            </w:hyperlink>
          </w:p>
          <w:p w14:paraId="4C2ECFBD" w14:textId="4DB5016F" w:rsidR="009D1840" w:rsidRDefault="009D1840">
            <w:pPr>
              <w:pStyle w:val="TOC3"/>
              <w:tabs>
                <w:tab w:val="right" w:leader="dot" w:pos="9742"/>
              </w:tabs>
              <w:rPr>
                <w:rFonts w:asciiTheme="minorHAnsi" w:eastAsiaTheme="minorEastAsia" w:hAnsiTheme="minorHAnsi" w:cstheme="minorBidi"/>
                <w:noProof/>
                <w:lang w:eastAsia="en-AU"/>
              </w:rPr>
            </w:pPr>
            <w:hyperlink w:anchor="_Toc531079387" w:history="1">
              <w:r w:rsidRPr="00716179">
                <w:rPr>
                  <w:rStyle w:val="Hyperlink"/>
                  <w:noProof/>
                </w:rPr>
                <w:t>G3. Record keeping</w:t>
              </w:r>
              <w:r>
                <w:rPr>
                  <w:noProof/>
                  <w:webHidden/>
                </w:rPr>
                <w:tab/>
              </w:r>
              <w:r>
                <w:rPr>
                  <w:noProof/>
                  <w:webHidden/>
                </w:rPr>
                <w:fldChar w:fldCharType="begin"/>
              </w:r>
              <w:r>
                <w:rPr>
                  <w:noProof/>
                  <w:webHidden/>
                </w:rPr>
                <w:instrText xml:space="preserve"> PAGEREF _Toc531079387 \h </w:instrText>
              </w:r>
              <w:r>
                <w:rPr>
                  <w:noProof/>
                  <w:webHidden/>
                </w:rPr>
              </w:r>
              <w:r>
                <w:rPr>
                  <w:noProof/>
                  <w:webHidden/>
                </w:rPr>
                <w:fldChar w:fldCharType="separate"/>
              </w:r>
              <w:r w:rsidR="00D04215">
                <w:rPr>
                  <w:noProof/>
                  <w:webHidden/>
                </w:rPr>
                <w:t>12</w:t>
              </w:r>
              <w:r>
                <w:rPr>
                  <w:noProof/>
                  <w:webHidden/>
                </w:rPr>
                <w:fldChar w:fldCharType="end"/>
              </w:r>
            </w:hyperlink>
          </w:p>
          <w:p w14:paraId="3AE45F6D" w14:textId="1E44421B" w:rsidR="009D1840" w:rsidRDefault="009D1840">
            <w:pPr>
              <w:pStyle w:val="TOC3"/>
              <w:tabs>
                <w:tab w:val="right" w:leader="dot" w:pos="9742"/>
              </w:tabs>
              <w:rPr>
                <w:rFonts w:asciiTheme="minorHAnsi" w:eastAsiaTheme="minorEastAsia" w:hAnsiTheme="minorHAnsi" w:cstheme="minorBidi"/>
                <w:noProof/>
                <w:lang w:eastAsia="en-AU"/>
              </w:rPr>
            </w:pPr>
            <w:hyperlink w:anchor="_Toc531079388" w:history="1">
              <w:r w:rsidRPr="00716179">
                <w:rPr>
                  <w:rStyle w:val="Hyperlink"/>
                  <w:noProof/>
                </w:rPr>
                <w:t>G4. Audit and acquittal</w:t>
              </w:r>
              <w:r>
                <w:rPr>
                  <w:noProof/>
                  <w:webHidden/>
                </w:rPr>
                <w:tab/>
              </w:r>
              <w:r>
                <w:rPr>
                  <w:noProof/>
                  <w:webHidden/>
                </w:rPr>
                <w:fldChar w:fldCharType="begin"/>
              </w:r>
              <w:r>
                <w:rPr>
                  <w:noProof/>
                  <w:webHidden/>
                </w:rPr>
                <w:instrText xml:space="preserve"> PAGEREF _Toc531079388 \h </w:instrText>
              </w:r>
              <w:r>
                <w:rPr>
                  <w:noProof/>
                  <w:webHidden/>
                </w:rPr>
              </w:r>
              <w:r>
                <w:rPr>
                  <w:noProof/>
                  <w:webHidden/>
                </w:rPr>
                <w:fldChar w:fldCharType="separate"/>
              </w:r>
              <w:r w:rsidR="00D04215">
                <w:rPr>
                  <w:noProof/>
                  <w:webHidden/>
                </w:rPr>
                <w:t>12</w:t>
              </w:r>
              <w:r>
                <w:rPr>
                  <w:noProof/>
                  <w:webHidden/>
                </w:rPr>
                <w:fldChar w:fldCharType="end"/>
              </w:r>
            </w:hyperlink>
          </w:p>
          <w:p w14:paraId="662DA34D" w14:textId="344F45B2" w:rsidR="009D1840" w:rsidRDefault="009D1840">
            <w:pPr>
              <w:pStyle w:val="TOC3"/>
              <w:tabs>
                <w:tab w:val="right" w:leader="dot" w:pos="9742"/>
              </w:tabs>
              <w:rPr>
                <w:rFonts w:asciiTheme="minorHAnsi" w:eastAsiaTheme="minorEastAsia" w:hAnsiTheme="minorHAnsi" w:cstheme="minorBidi"/>
                <w:noProof/>
                <w:lang w:eastAsia="en-AU"/>
              </w:rPr>
            </w:pPr>
            <w:hyperlink w:anchor="_Toc531079389" w:history="1">
              <w:r w:rsidRPr="00716179">
                <w:rPr>
                  <w:rStyle w:val="Hyperlink"/>
                  <w:noProof/>
                </w:rPr>
                <w:t>G5. Activity Material</w:t>
              </w:r>
              <w:r>
                <w:rPr>
                  <w:noProof/>
                  <w:webHidden/>
                </w:rPr>
                <w:tab/>
              </w:r>
              <w:r>
                <w:rPr>
                  <w:noProof/>
                  <w:webHidden/>
                </w:rPr>
                <w:fldChar w:fldCharType="begin"/>
              </w:r>
              <w:r>
                <w:rPr>
                  <w:noProof/>
                  <w:webHidden/>
                </w:rPr>
                <w:instrText xml:space="preserve"> PAGEREF _Toc531079389 \h </w:instrText>
              </w:r>
              <w:r>
                <w:rPr>
                  <w:noProof/>
                  <w:webHidden/>
                </w:rPr>
              </w:r>
              <w:r>
                <w:rPr>
                  <w:noProof/>
                  <w:webHidden/>
                </w:rPr>
                <w:fldChar w:fldCharType="separate"/>
              </w:r>
              <w:r w:rsidR="00D04215">
                <w:rPr>
                  <w:noProof/>
                  <w:webHidden/>
                </w:rPr>
                <w:t>13</w:t>
              </w:r>
              <w:r>
                <w:rPr>
                  <w:noProof/>
                  <w:webHidden/>
                </w:rPr>
                <w:fldChar w:fldCharType="end"/>
              </w:r>
            </w:hyperlink>
          </w:p>
          <w:p w14:paraId="7FDE9E7B" w14:textId="16656CF0" w:rsidR="009D1840" w:rsidRDefault="009D1840">
            <w:pPr>
              <w:pStyle w:val="TOC3"/>
              <w:tabs>
                <w:tab w:val="right" w:leader="dot" w:pos="9742"/>
              </w:tabs>
              <w:rPr>
                <w:rFonts w:asciiTheme="minorHAnsi" w:eastAsiaTheme="minorEastAsia" w:hAnsiTheme="minorHAnsi" w:cstheme="minorBidi"/>
                <w:noProof/>
                <w:lang w:eastAsia="en-AU"/>
              </w:rPr>
            </w:pPr>
            <w:hyperlink w:anchor="_Toc531079390" w:history="1">
              <w:r w:rsidRPr="00716179">
                <w:rPr>
                  <w:rStyle w:val="Hyperlink"/>
                  <w:noProof/>
                </w:rPr>
                <w:t>G6. Access</w:t>
              </w:r>
              <w:r>
                <w:rPr>
                  <w:noProof/>
                  <w:webHidden/>
                </w:rPr>
                <w:tab/>
              </w:r>
              <w:r>
                <w:rPr>
                  <w:noProof/>
                  <w:webHidden/>
                </w:rPr>
                <w:fldChar w:fldCharType="begin"/>
              </w:r>
              <w:r>
                <w:rPr>
                  <w:noProof/>
                  <w:webHidden/>
                </w:rPr>
                <w:instrText xml:space="preserve"> PAGEREF _Toc531079390 \h </w:instrText>
              </w:r>
              <w:r>
                <w:rPr>
                  <w:noProof/>
                  <w:webHidden/>
                </w:rPr>
              </w:r>
              <w:r>
                <w:rPr>
                  <w:noProof/>
                  <w:webHidden/>
                </w:rPr>
                <w:fldChar w:fldCharType="separate"/>
              </w:r>
              <w:r w:rsidR="00D04215">
                <w:rPr>
                  <w:noProof/>
                  <w:webHidden/>
                </w:rPr>
                <w:t>13</w:t>
              </w:r>
              <w:r>
                <w:rPr>
                  <w:noProof/>
                  <w:webHidden/>
                </w:rPr>
                <w:fldChar w:fldCharType="end"/>
              </w:r>
            </w:hyperlink>
          </w:p>
          <w:p w14:paraId="1A72C8E6" w14:textId="33BF85AD" w:rsidR="009D1840" w:rsidRDefault="009D1840">
            <w:pPr>
              <w:pStyle w:val="TOC3"/>
              <w:tabs>
                <w:tab w:val="right" w:leader="dot" w:pos="9742"/>
              </w:tabs>
              <w:rPr>
                <w:rFonts w:asciiTheme="minorHAnsi" w:eastAsiaTheme="minorEastAsia" w:hAnsiTheme="minorHAnsi" w:cstheme="minorBidi"/>
                <w:noProof/>
                <w:lang w:eastAsia="en-AU"/>
              </w:rPr>
            </w:pPr>
            <w:hyperlink w:anchor="_Toc531079391" w:history="1">
              <w:r w:rsidRPr="00716179">
                <w:rPr>
                  <w:rStyle w:val="Hyperlink"/>
                  <w:noProof/>
                </w:rPr>
                <w:t>G7. Equipment and Assets</w:t>
              </w:r>
              <w:r>
                <w:rPr>
                  <w:noProof/>
                  <w:webHidden/>
                </w:rPr>
                <w:tab/>
              </w:r>
              <w:r>
                <w:rPr>
                  <w:noProof/>
                  <w:webHidden/>
                </w:rPr>
                <w:fldChar w:fldCharType="begin"/>
              </w:r>
              <w:r>
                <w:rPr>
                  <w:noProof/>
                  <w:webHidden/>
                </w:rPr>
                <w:instrText xml:space="preserve"> PAGEREF _Toc531079391 \h </w:instrText>
              </w:r>
              <w:r>
                <w:rPr>
                  <w:noProof/>
                  <w:webHidden/>
                </w:rPr>
              </w:r>
              <w:r>
                <w:rPr>
                  <w:noProof/>
                  <w:webHidden/>
                </w:rPr>
                <w:fldChar w:fldCharType="separate"/>
              </w:r>
              <w:r w:rsidR="00D04215">
                <w:rPr>
                  <w:noProof/>
                  <w:webHidden/>
                </w:rPr>
                <w:t>14</w:t>
              </w:r>
              <w:r>
                <w:rPr>
                  <w:noProof/>
                  <w:webHidden/>
                </w:rPr>
                <w:fldChar w:fldCharType="end"/>
              </w:r>
            </w:hyperlink>
          </w:p>
          <w:p w14:paraId="4091EEE7" w14:textId="4CD0550B" w:rsidR="009D1840" w:rsidRDefault="009D1840">
            <w:pPr>
              <w:pStyle w:val="TOC3"/>
              <w:tabs>
                <w:tab w:val="right" w:leader="dot" w:pos="9742"/>
              </w:tabs>
              <w:rPr>
                <w:rFonts w:asciiTheme="minorHAnsi" w:eastAsiaTheme="minorEastAsia" w:hAnsiTheme="minorHAnsi" w:cstheme="minorBidi"/>
                <w:noProof/>
                <w:lang w:eastAsia="en-AU"/>
              </w:rPr>
            </w:pPr>
            <w:hyperlink w:anchor="_Toc531079392" w:history="1">
              <w:r w:rsidRPr="00716179">
                <w:rPr>
                  <w:rStyle w:val="Hyperlink"/>
                  <w:noProof/>
                </w:rPr>
                <w:t>G8. Relevant qualifications, skills or checks</w:t>
              </w:r>
              <w:r>
                <w:rPr>
                  <w:noProof/>
                  <w:webHidden/>
                </w:rPr>
                <w:tab/>
              </w:r>
              <w:r>
                <w:rPr>
                  <w:noProof/>
                  <w:webHidden/>
                </w:rPr>
                <w:fldChar w:fldCharType="begin"/>
              </w:r>
              <w:r>
                <w:rPr>
                  <w:noProof/>
                  <w:webHidden/>
                </w:rPr>
                <w:instrText xml:space="preserve"> PAGEREF _Toc531079392 \h </w:instrText>
              </w:r>
              <w:r>
                <w:rPr>
                  <w:noProof/>
                  <w:webHidden/>
                </w:rPr>
              </w:r>
              <w:r>
                <w:rPr>
                  <w:noProof/>
                  <w:webHidden/>
                </w:rPr>
                <w:fldChar w:fldCharType="separate"/>
              </w:r>
              <w:r w:rsidR="00D04215">
                <w:rPr>
                  <w:noProof/>
                  <w:webHidden/>
                </w:rPr>
                <w:t>15</w:t>
              </w:r>
              <w:r>
                <w:rPr>
                  <w:noProof/>
                  <w:webHidden/>
                </w:rPr>
                <w:fldChar w:fldCharType="end"/>
              </w:r>
            </w:hyperlink>
          </w:p>
          <w:p w14:paraId="3986FB78" w14:textId="460FCF4D" w:rsidR="009D1840" w:rsidRDefault="009D1840">
            <w:pPr>
              <w:pStyle w:val="TOC3"/>
              <w:tabs>
                <w:tab w:val="right" w:leader="dot" w:pos="9742"/>
              </w:tabs>
              <w:rPr>
                <w:rFonts w:asciiTheme="minorHAnsi" w:eastAsiaTheme="minorEastAsia" w:hAnsiTheme="minorHAnsi" w:cstheme="minorBidi"/>
                <w:noProof/>
                <w:lang w:eastAsia="en-AU"/>
              </w:rPr>
            </w:pPr>
            <w:hyperlink w:anchor="_Toc531079393" w:history="1">
              <w:r w:rsidRPr="00716179">
                <w:rPr>
                  <w:rStyle w:val="Hyperlink"/>
                  <w:noProof/>
                </w:rPr>
                <w:t>G8A. Child Safety</w:t>
              </w:r>
              <w:r>
                <w:rPr>
                  <w:noProof/>
                  <w:webHidden/>
                </w:rPr>
                <w:tab/>
              </w:r>
              <w:r>
                <w:rPr>
                  <w:noProof/>
                  <w:webHidden/>
                </w:rPr>
                <w:fldChar w:fldCharType="begin"/>
              </w:r>
              <w:r>
                <w:rPr>
                  <w:noProof/>
                  <w:webHidden/>
                </w:rPr>
                <w:instrText xml:space="preserve"> PAGEREF _Toc531079393 \h </w:instrText>
              </w:r>
              <w:r>
                <w:rPr>
                  <w:noProof/>
                  <w:webHidden/>
                </w:rPr>
              </w:r>
              <w:r>
                <w:rPr>
                  <w:noProof/>
                  <w:webHidden/>
                </w:rPr>
                <w:fldChar w:fldCharType="separate"/>
              </w:r>
              <w:r w:rsidR="00D04215">
                <w:rPr>
                  <w:noProof/>
                  <w:webHidden/>
                </w:rPr>
                <w:t>16</w:t>
              </w:r>
              <w:r>
                <w:rPr>
                  <w:noProof/>
                  <w:webHidden/>
                </w:rPr>
                <w:fldChar w:fldCharType="end"/>
              </w:r>
            </w:hyperlink>
          </w:p>
          <w:p w14:paraId="0A6A057C" w14:textId="71E616DC" w:rsidR="009D1840" w:rsidRDefault="009D1840">
            <w:pPr>
              <w:pStyle w:val="TOC3"/>
              <w:tabs>
                <w:tab w:val="right" w:leader="dot" w:pos="9742"/>
              </w:tabs>
              <w:rPr>
                <w:rFonts w:asciiTheme="minorHAnsi" w:eastAsiaTheme="minorEastAsia" w:hAnsiTheme="minorHAnsi" w:cstheme="minorBidi"/>
                <w:noProof/>
                <w:lang w:eastAsia="en-AU"/>
              </w:rPr>
            </w:pPr>
            <w:hyperlink w:anchor="_Toc531079394" w:history="1">
              <w:r w:rsidRPr="00716179">
                <w:rPr>
                  <w:rStyle w:val="Hyperlink"/>
                  <w:noProof/>
                </w:rPr>
                <w:t>G9. Activity specific legislation, policies and industry standards</w:t>
              </w:r>
              <w:r>
                <w:rPr>
                  <w:noProof/>
                  <w:webHidden/>
                </w:rPr>
                <w:tab/>
              </w:r>
              <w:r>
                <w:rPr>
                  <w:noProof/>
                  <w:webHidden/>
                </w:rPr>
                <w:fldChar w:fldCharType="begin"/>
              </w:r>
              <w:r>
                <w:rPr>
                  <w:noProof/>
                  <w:webHidden/>
                </w:rPr>
                <w:instrText xml:space="preserve"> PAGEREF _Toc531079394 \h </w:instrText>
              </w:r>
              <w:r>
                <w:rPr>
                  <w:noProof/>
                  <w:webHidden/>
                </w:rPr>
              </w:r>
              <w:r>
                <w:rPr>
                  <w:noProof/>
                  <w:webHidden/>
                </w:rPr>
                <w:fldChar w:fldCharType="separate"/>
              </w:r>
              <w:r w:rsidR="00D04215">
                <w:rPr>
                  <w:noProof/>
                  <w:webHidden/>
                </w:rPr>
                <w:t>17</w:t>
              </w:r>
              <w:r>
                <w:rPr>
                  <w:noProof/>
                  <w:webHidden/>
                </w:rPr>
                <w:fldChar w:fldCharType="end"/>
              </w:r>
            </w:hyperlink>
          </w:p>
          <w:p w14:paraId="20612630" w14:textId="25E44622" w:rsidR="009D1840" w:rsidRDefault="009D1840">
            <w:pPr>
              <w:pStyle w:val="TOC3"/>
              <w:tabs>
                <w:tab w:val="right" w:leader="dot" w:pos="9742"/>
              </w:tabs>
              <w:rPr>
                <w:rFonts w:asciiTheme="minorHAnsi" w:eastAsiaTheme="minorEastAsia" w:hAnsiTheme="minorHAnsi" w:cstheme="minorBidi"/>
                <w:noProof/>
                <w:lang w:eastAsia="en-AU"/>
              </w:rPr>
            </w:pPr>
            <w:hyperlink w:anchor="_Toc531079395" w:history="1">
              <w:r w:rsidRPr="00716179">
                <w:rPr>
                  <w:rStyle w:val="Hyperlink"/>
                  <w:noProof/>
                </w:rPr>
                <w:t>G9A. Fraud</w:t>
              </w:r>
              <w:r>
                <w:rPr>
                  <w:noProof/>
                  <w:webHidden/>
                </w:rPr>
                <w:tab/>
              </w:r>
              <w:r>
                <w:rPr>
                  <w:noProof/>
                  <w:webHidden/>
                </w:rPr>
                <w:fldChar w:fldCharType="begin"/>
              </w:r>
              <w:r>
                <w:rPr>
                  <w:noProof/>
                  <w:webHidden/>
                </w:rPr>
                <w:instrText xml:space="preserve"> PAGEREF _Toc531079395 \h </w:instrText>
              </w:r>
              <w:r>
                <w:rPr>
                  <w:noProof/>
                  <w:webHidden/>
                </w:rPr>
              </w:r>
              <w:r>
                <w:rPr>
                  <w:noProof/>
                  <w:webHidden/>
                </w:rPr>
                <w:fldChar w:fldCharType="separate"/>
              </w:r>
              <w:r w:rsidR="00D04215">
                <w:rPr>
                  <w:noProof/>
                  <w:webHidden/>
                </w:rPr>
                <w:t>17</w:t>
              </w:r>
              <w:r>
                <w:rPr>
                  <w:noProof/>
                  <w:webHidden/>
                </w:rPr>
                <w:fldChar w:fldCharType="end"/>
              </w:r>
            </w:hyperlink>
          </w:p>
          <w:p w14:paraId="4A02C57F" w14:textId="2307E7E4" w:rsidR="009D1840" w:rsidRDefault="009D1840">
            <w:pPr>
              <w:pStyle w:val="TOC3"/>
              <w:tabs>
                <w:tab w:val="right" w:leader="dot" w:pos="9742"/>
              </w:tabs>
              <w:rPr>
                <w:rFonts w:asciiTheme="minorHAnsi" w:eastAsiaTheme="minorEastAsia" w:hAnsiTheme="minorHAnsi" w:cstheme="minorBidi"/>
                <w:noProof/>
                <w:lang w:eastAsia="en-AU"/>
              </w:rPr>
            </w:pPr>
            <w:hyperlink w:anchor="_Toc531079396" w:history="1">
              <w:r w:rsidRPr="00716179">
                <w:rPr>
                  <w:rStyle w:val="Hyperlink"/>
                  <w:noProof/>
                </w:rPr>
                <w:t>G10. Commonwealth Material, facilities and assistance</w:t>
              </w:r>
              <w:r>
                <w:rPr>
                  <w:noProof/>
                  <w:webHidden/>
                </w:rPr>
                <w:tab/>
              </w:r>
              <w:r>
                <w:rPr>
                  <w:noProof/>
                  <w:webHidden/>
                </w:rPr>
                <w:fldChar w:fldCharType="begin"/>
              </w:r>
              <w:r>
                <w:rPr>
                  <w:noProof/>
                  <w:webHidden/>
                </w:rPr>
                <w:instrText xml:space="preserve"> PAGEREF _Toc531079396 \h </w:instrText>
              </w:r>
              <w:r>
                <w:rPr>
                  <w:noProof/>
                  <w:webHidden/>
                </w:rPr>
              </w:r>
              <w:r>
                <w:rPr>
                  <w:noProof/>
                  <w:webHidden/>
                </w:rPr>
                <w:fldChar w:fldCharType="separate"/>
              </w:r>
              <w:r w:rsidR="00D04215">
                <w:rPr>
                  <w:noProof/>
                  <w:webHidden/>
                </w:rPr>
                <w:t>18</w:t>
              </w:r>
              <w:r>
                <w:rPr>
                  <w:noProof/>
                  <w:webHidden/>
                </w:rPr>
                <w:fldChar w:fldCharType="end"/>
              </w:r>
            </w:hyperlink>
          </w:p>
          <w:p w14:paraId="675F6C9B" w14:textId="0157D3F3" w:rsidR="009D1840" w:rsidRDefault="009D1840">
            <w:pPr>
              <w:pStyle w:val="TOC3"/>
              <w:tabs>
                <w:tab w:val="right" w:leader="dot" w:pos="9742"/>
              </w:tabs>
              <w:rPr>
                <w:rFonts w:asciiTheme="minorHAnsi" w:eastAsiaTheme="minorEastAsia" w:hAnsiTheme="minorHAnsi" w:cstheme="minorBidi"/>
                <w:noProof/>
                <w:lang w:eastAsia="en-AU"/>
              </w:rPr>
            </w:pPr>
            <w:hyperlink w:anchor="_Toc531079397" w:history="1">
              <w:r w:rsidRPr="00716179">
                <w:rPr>
                  <w:rStyle w:val="Hyperlink"/>
                  <w:noProof/>
                </w:rPr>
                <w:t>G11. Jurisdiction</w:t>
              </w:r>
              <w:r>
                <w:rPr>
                  <w:noProof/>
                  <w:webHidden/>
                </w:rPr>
                <w:tab/>
              </w:r>
              <w:r>
                <w:rPr>
                  <w:noProof/>
                  <w:webHidden/>
                </w:rPr>
                <w:fldChar w:fldCharType="begin"/>
              </w:r>
              <w:r>
                <w:rPr>
                  <w:noProof/>
                  <w:webHidden/>
                </w:rPr>
                <w:instrText xml:space="preserve"> PAGEREF _Toc531079397 \h </w:instrText>
              </w:r>
              <w:r>
                <w:rPr>
                  <w:noProof/>
                  <w:webHidden/>
                </w:rPr>
              </w:r>
              <w:r>
                <w:rPr>
                  <w:noProof/>
                  <w:webHidden/>
                </w:rPr>
                <w:fldChar w:fldCharType="separate"/>
              </w:r>
              <w:r w:rsidR="00D04215">
                <w:rPr>
                  <w:noProof/>
                  <w:webHidden/>
                </w:rPr>
                <w:t>19</w:t>
              </w:r>
              <w:r>
                <w:rPr>
                  <w:noProof/>
                  <w:webHidden/>
                </w:rPr>
                <w:fldChar w:fldCharType="end"/>
              </w:r>
            </w:hyperlink>
          </w:p>
          <w:p w14:paraId="52D65D7C" w14:textId="216AB4A5" w:rsidR="009D1840" w:rsidRDefault="009D1840">
            <w:pPr>
              <w:pStyle w:val="TOC3"/>
              <w:tabs>
                <w:tab w:val="right" w:leader="dot" w:pos="9742"/>
              </w:tabs>
              <w:rPr>
                <w:rFonts w:asciiTheme="minorHAnsi" w:eastAsiaTheme="minorEastAsia" w:hAnsiTheme="minorHAnsi" w:cstheme="minorBidi"/>
                <w:noProof/>
                <w:lang w:eastAsia="en-AU"/>
              </w:rPr>
            </w:pPr>
            <w:hyperlink w:anchor="_Toc531079398" w:history="1">
              <w:r w:rsidRPr="00716179">
                <w:rPr>
                  <w:rStyle w:val="Hyperlink"/>
                  <w:noProof/>
                </w:rPr>
                <w:t>G12. Grantee trustee of a Trust</w:t>
              </w:r>
              <w:r>
                <w:rPr>
                  <w:noProof/>
                  <w:webHidden/>
                </w:rPr>
                <w:tab/>
              </w:r>
              <w:r>
                <w:rPr>
                  <w:noProof/>
                  <w:webHidden/>
                </w:rPr>
                <w:fldChar w:fldCharType="begin"/>
              </w:r>
              <w:r>
                <w:rPr>
                  <w:noProof/>
                  <w:webHidden/>
                </w:rPr>
                <w:instrText xml:space="preserve"> PAGEREF _Toc531079398 \h </w:instrText>
              </w:r>
              <w:r>
                <w:rPr>
                  <w:noProof/>
                  <w:webHidden/>
                </w:rPr>
              </w:r>
              <w:r>
                <w:rPr>
                  <w:noProof/>
                  <w:webHidden/>
                </w:rPr>
                <w:fldChar w:fldCharType="separate"/>
              </w:r>
              <w:r w:rsidR="00D04215">
                <w:rPr>
                  <w:noProof/>
                  <w:webHidden/>
                </w:rPr>
                <w:t>19</w:t>
              </w:r>
              <w:r>
                <w:rPr>
                  <w:noProof/>
                  <w:webHidden/>
                </w:rPr>
                <w:fldChar w:fldCharType="end"/>
              </w:r>
            </w:hyperlink>
          </w:p>
          <w:p w14:paraId="04CD3C76" w14:textId="5573C207" w:rsidR="009D1840" w:rsidRDefault="009D1840">
            <w:pPr>
              <w:pStyle w:val="TOC1"/>
              <w:rPr>
                <w:rFonts w:asciiTheme="minorHAnsi" w:eastAsiaTheme="minorEastAsia" w:hAnsiTheme="minorHAnsi" w:cstheme="minorBidi"/>
                <w:b w:val="0"/>
                <w:color w:val="auto"/>
                <w:sz w:val="22"/>
                <w:szCs w:val="22"/>
              </w:rPr>
            </w:pPr>
            <w:hyperlink w:anchor="_Toc531079399" w:history="1">
              <w:r w:rsidRPr="00716179">
                <w:rPr>
                  <w:rStyle w:val="Hyperlink"/>
                </w:rPr>
                <w:t>Signatures</w:t>
              </w:r>
              <w:r>
                <w:rPr>
                  <w:webHidden/>
                </w:rPr>
                <w:tab/>
              </w:r>
              <w:r>
                <w:rPr>
                  <w:webHidden/>
                </w:rPr>
                <w:fldChar w:fldCharType="begin"/>
              </w:r>
              <w:r>
                <w:rPr>
                  <w:webHidden/>
                </w:rPr>
                <w:instrText xml:space="preserve"> PAGEREF _Toc531079399 \h </w:instrText>
              </w:r>
              <w:r>
                <w:rPr>
                  <w:webHidden/>
                </w:rPr>
              </w:r>
              <w:r>
                <w:rPr>
                  <w:webHidden/>
                </w:rPr>
                <w:fldChar w:fldCharType="separate"/>
              </w:r>
              <w:r w:rsidR="00D04215">
                <w:rPr>
                  <w:webHidden/>
                </w:rPr>
                <w:t>20</w:t>
              </w:r>
              <w:r>
                <w:rPr>
                  <w:webHidden/>
                </w:rPr>
                <w:fldChar w:fldCharType="end"/>
              </w:r>
            </w:hyperlink>
          </w:p>
          <w:p w14:paraId="5095293F" w14:textId="33AE7C19" w:rsidR="009D1840" w:rsidRDefault="009D1840">
            <w:pPr>
              <w:pStyle w:val="TOC2"/>
              <w:tabs>
                <w:tab w:val="right" w:leader="dot" w:pos="9742"/>
              </w:tabs>
              <w:rPr>
                <w:rFonts w:asciiTheme="minorHAnsi" w:eastAsiaTheme="minorEastAsia" w:hAnsiTheme="minorHAnsi" w:cstheme="minorBidi"/>
                <w:noProof/>
                <w:lang w:eastAsia="en-AU"/>
              </w:rPr>
            </w:pPr>
            <w:hyperlink w:anchor="_Toc531079400" w:history="1">
              <w:r w:rsidRPr="00716179">
                <w:rPr>
                  <w:rStyle w:val="Hyperlink"/>
                  <w:noProof/>
                </w:rPr>
                <w:t>Commonwealth of Australia:</w:t>
              </w:r>
              <w:r>
                <w:rPr>
                  <w:noProof/>
                  <w:webHidden/>
                </w:rPr>
                <w:tab/>
              </w:r>
              <w:r>
                <w:rPr>
                  <w:noProof/>
                  <w:webHidden/>
                </w:rPr>
                <w:fldChar w:fldCharType="begin"/>
              </w:r>
              <w:r>
                <w:rPr>
                  <w:noProof/>
                  <w:webHidden/>
                </w:rPr>
                <w:instrText xml:space="preserve"> PAGEREF _Toc531079400 \h </w:instrText>
              </w:r>
              <w:r>
                <w:rPr>
                  <w:noProof/>
                  <w:webHidden/>
                </w:rPr>
              </w:r>
              <w:r>
                <w:rPr>
                  <w:noProof/>
                  <w:webHidden/>
                </w:rPr>
                <w:fldChar w:fldCharType="separate"/>
              </w:r>
              <w:r w:rsidR="00D04215">
                <w:rPr>
                  <w:noProof/>
                  <w:webHidden/>
                </w:rPr>
                <w:t>20</w:t>
              </w:r>
              <w:r>
                <w:rPr>
                  <w:noProof/>
                  <w:webHidden/>
                </w:rPr>
                <w:fldChar w:fldCharType="end"/>
              </w:r>
            </w:hyperlink>
          </w:p>
          <w:p w14:paraId="055C4070" w14:textId="0D3B98FD" w:rsidR="009D1840" w:rsidRDefault="009D1840">
            <w:pPr>
              <w:pStyle w:val="TOC2"/>
              <w:tabs>
                <w:tab w:val="right" w:leader="dot" w:pos="9742"/>
              </w:tabs>
              <w:rPr>
                <w:rStyle w:val="Hyperlink"/>
                <w:noProof/>
              </w:rPr>
            </w:pPr>
            <w:hyperlink w:anchor="_Toc531079401" w:history="1">
              <w:r w:rsidRPr="00716179">
                <w:rPr>
                  <w:rStyle w:val="Hyperlink"/>
                  <w:noProof/>
                </w:rPr>
                <w:t>Grantee:</w:t>
              </w:r>
              <w:r>
                <w:rPr>
                  <w:noProof/>
                  <w:webHidden/>
                </w:rPr>
                <w:tab/>
              </w:r>
              <w:r>
                <w:rPr>
                  <w:noProof/>
                  <w:webHidden/>
                </w:rPr>
                <w:fldChar w:fldCharType="begin"/>
              </w:r>
              <w:r>
                <w:rPr>
                  <w:noProof/>
                  <w:webHidden/>
                </w:rPr>
                <w:instrText xml:space="preserve"> PAGEREF _Toc531079401 \h </w:instrText>
              </w:r>
              <w:r>
                <w:rPr>
                  <w:noProof/>
                  <w:webHidden/>
                </w:rPr>
              </w:r>
              <w:r>
                <w:rPr>
                  <w:noProof/>
                  <w:webHidden/>
                </w:rPr>
                <w:fldChar w:fldCharType="separate"/>
              </w:r>
              <w:r w:rsidR="00D04215">
                <w:rPr>
                  <w:noProof/>
                  <w:webHidden/>
                </w:rPr>
                <w:t>20</w:t>
              </w:r>
              <w:r>
                <w:rPr>
                  <w:noProof/>
                  <w:webHidden/>
                </w:rPr>
                <w:fldChar w:fldCharType="end"/>
              </w:r>
            </w:hyperlink>
          </w:p>
          <w:p w14:paraId="276ED81A" w14:textId="35B2F759" w:rsidR="009D1840" w:rsidRPr="009D1840" w:rsidRDefault="009D1840" w:rsidP="009D1840">
            <w:pPr>
              <w:rPr>
                <w:rFonts w:eastAsiaTheme="minorEastAsia"/>
                <w:noProof/>
              </w:rPr>
            </w:pPr>
            <w:r w:rsidRPr="009D1840">
              <w:rPr>
                <w:rFonts w:eastAsiaTheme="minorEastAsia"/>
                <w:b/>
                <w:noProof/>
              </w:rPr>
              <w:t>Commonwealth General Grant Conditions</w:t>
            </w:r>
            <w:r>
              <w:rPr>
                <w:rFonts w:eastAsiaTheme="minorEastAsia"/>
                <w:noProof/>
              </w:rPr>
              <w:t>………………………………………………….…………………….Schedule 1</w:t>
            </w:r>
          </w:p>
          <w:p w14:paraId="1FC6CB86" w14:textId="71C2CBA2" w:rsidR="009D1840" w:rsidRDefault="009D1840">
            <w:pPr>
              <w:pStyle w:val="TOC2"/>
              <w:tabs>
                <w:tab w:val="right" w:leader="dot" w:pos="9742"/>
              </w:tabs>
              <w:rPr>
                <w:rFonts w:asciiTheme="minorHAnsi" w:eastAsiaTheme="minorEastAsia" w:hAnsiTheme="minorHAnsi" w:cstheme="minorBidi"/>
                <w:noProof/>
                <w:lang w:eastAsia="en-AU"/>
              </w:rPr>
            </w:pPr>
          </w:p>
          <w:p w14:paraId="0AB1DBEA" w14:textId="3B5F3B88" w:rsidR="00EC7CB0" w:rsidRPr="00463DE1" w:rsidRDefault="00192E63" w:rsidP="00463DE1">
            <w:pPr>
              <w:spacing w:after="0" w:line="240" w:lineRule="auto"/>
              <w:rPr>
                <w:rFonts w:ascii="Times New Roman" w:hAnsi="Times New Roman"/>
                <w:sz w:val="20"/>
                <w:szCs w:val="20"/>
                <w:lang w:eastAsia="en-AU"/>
              </w:rPr>
            </w:pPr>
            <w:r>
              <w:rPr>
                <w:rFonts w:ascii="Times New Roman" w:hAnsi="Times New Roman"/>
                <w:sz w:val="20"/>
                <w:szCs w:val="20"/>
              </w:rPr>
              <w:fldChar w:fldCharType="end"/>
            </w:r>
          </w:p>
        </w:tc>
      </w:tr>
    </w:tbl>
    <w:p w14:paraId="2E7AAFFA" w14:textId="77777777" w:rsidR="00EC7CB0" w:rsidRDefault="00EC7CB0" w:rsidP="003D03B3">
      <w:pPr>
        <w:tabs>
          <w:tab w:val="left" w:pos="1658"/>
        </w:tabs>
        <w:spacing w:line="240" w:lineRule="auto"/>
        <w:sectPr w:rsidR="00EC7CB0" w:rsidSect="005A32BE">
          <w:headerReference w:type="even" r:id="rId16"/>
          <w:headerReference w:type="default" r:id="rId17"/>
          <w:headerReference w:type="first" r:id="rId18"/>
          <w:pgSz w:w="11906" w:h="16838"/>
          <w:pgMar w:top="1304" w:right="1077" w:bottom="1304" w:left="1077" w:header="709" w:footer="709" w:gutter="0"/>
          <w:cols w:space="708"/>
          <w:docGrid w:linePitch="299"/>
        </w:sectPr>
      </w:pPr>
    </w:p>
    <w:p w14:paraId="33BDC816" w14:textId="780FA4F5" w:rsidR="00EC7CB0" w:rsidRPr="005D45DE" w:rsidRDefault="00EC7CB0" w:rsidP="005D45DE">
      <w:pPr>
        <w:pStyle w:val="Heading1"/>
      </w:pPr>
      <w:bookmarkStart w:id="2" w:name="_Toc524515414"/>
      <w:bookmarkStart w:id="3" w:name="_Toc531079369"/>
      <w:r w:rsidRPr="00A059C6">
        <w:rPr>
          <w:rStyle w:val="Heading2Char"/>
        </w:rPr>
        <w:lastRenderedPageBreak/>
        <w:t xml:space="preserve">Grant Agreement </w:t>
      </w:r>
      <w:r w:rsidRPr="005D45DE">
        <w:t>[</w:t>
      </w:r>
      <w:r w:rsidRPr="005D45DE">
        <w:rPr>
          <w:highlight w:val="yellow"/>
        </w:rPr>
        <w:t>insert reference number/</w:t>
      </w:r>
      <w:r w:rsidRPr="00C90CEE">
        <w:rPr>
          <w:highlight w:val="yellow"/>
        </w:rPr>
        <w:t>name</w:t>
      </w:r>
      <w:r w:rsidR="00C90CEE" w:rsidRPr="00C90CEE">
        <w:rPr>
          <w:highlight w:val="yellow"/>
        </w:rPr>
        <w:t>/project</w:t>
      </w:r>
      <w:r w:rsidRPr="00C90CEE">
        <w:rPr>
          <w:highlight w:val="yellow"/>
        </w:rPr>
        <w:t>]</w:t>
      </w:r>
      <w:bookmarkEnd w:id="2"/>
      <w:bookmarkEnd w:id="3"/>
    </w:p>
    <w:p w14:paraId="12B1CBA9" w14:textId="77777777" w:rsidR="00C53DC4" w:rsidRPr="004F7E15" w:rsidRDefault="00C53DC4" w:rsidP="004F7E15">
      <w:pPr>
        <w:spacing w:before="200"/>
      </w:pPr>
      <w:r w:rsidRPr="004F7E15">
        <w:t>Once completed, this document, together with each set of Grant Deta</w:t>
      </w:r>
      <w:r w:rsidR="00933F90">
        <w:t xml:space="preserve">ils and the Commonwealth </w:t>
      </w:r>
      <w:r w:rsidR="00CF6F3E">
        <w:t xml:space="preserve">General </w:t>
      </w:r>
      <w:r w:rsidRPr="004F7E15">
        <w:t>Grant Conditions (Schedule 1), forms an Agreement between the Commonwealth</w:t>
      </w:r>
      <w:r w:rsidR="00CF6F3E">
        <w:t xml:space="preserve"> of Australia (the Commonwealth)</w:t>
      </w:r>
      <w:r w:rsidRPr="004F7E15">
        <w:t xml:space="preserve"> and the Grantee.</w:t>
      </w:r>
    </w:p>
    <w:p w14:paraId="49DED9CD" w14:textId="022FA041" w:rsidR="00EC7CB0" w:rsidRPr="00EB3C76" w:rsidRDefault="00941BA7" w:rsidP="00630F42">
      <w:pPr>
        <w:pStyle w:val="Heading2"/>
      </w:pPr>
      <w:bookmarkStart w:id="4" w:name="_Toc524515415"/>
      <w:bookmarkStart w:id="5" w:name="_Toc531079370"/>
      <w:r>
        <w:t>Parties to this</w:t>
      </w:r>
      <w:r w:rsidR="00EC7CB0" w:rsidRPr="00EB3C76">
        <w:t xml:space="preserve"> Agreement</w:t>
      </w:r>
      <w:bookmarkEnd w:id="4"/>
      <w:bookmarkEnd w:id="5"/>
    </w:p>
    <w:p w14:paraId="05566B49" w14:textId="3AAB8126" w:rsidR="00EC7CB0" w:rsidRPr="00797F36" w:rsidRDefault="00EC7CB0" w:rsidP="70EA7546">
      <w:pPr>
        <w:pBdr>
          <w:top w:val="single" w:sz="4" w:space="1" w:color="auto"/>
          <w:left w:val="single" w:sz="4" w:space="4" w:color="auto"/>
          <w:bottom w:val="single" w:sz="4" w:space="1" w:color="auto"/>
          <w:right w:val="single" w:sz="4" w:space="4" w:color="auto"/>
        </w:pBdr>
        <w:rPr>
          <w:color w:val="000000" w:themeColor="text1"/>
          <w:highlight w:val="lightGray"/>
        </w:rPr>
      </w:pPr>
      <w:r w:rsidRPr="70EA7546">
        <w:rPr>
          <w:color w:val="000000" w:themeColor="text1"/>
          <w:highlight w:val="lightGray"/>
        </w:rPr>
        <w:t>[</w:t>
      </w:r>
      <w:r w:rsidR="00941BA7" w:rsidRPr="70EA7546">
        <w:rPr>
          <w:color w:val="000000" w:themeColor="text1"/>
          <w:highlight w:val="lightGray"/>
        </w:rPr>
        <w:t>Y</w:t>
      </w:r>
      <w:r w:rsidRPr="70EA7546">
        <w:rPr>
          <w:color w:val="000000" w:themeColor="text1"/>
          <w:highlight w:val="lightGray"/>
        </w:rPr>
        <w:t xml:space="preserve">ou should provide details of </w:t>
      </w:r>
      <w:r w:rsidR="00941BA7" w:rsidRPr="70EA7546">
        <w:rPr>
          <w:color w:val="000000" w:themeColor="text1"/>
          <w:highlight w:val="lightGray"/>
        </w:rPr>
        <w:t xml:space="preserve">both </w:t>
      </w:r>
      <w:r w:rsidRPr="70EA7546">
        <w:rPr>
          <w:color w:val="000000" w:themeColor="text1"/>
          <w:highlight w:val="lightGray"/>
        </w:rPr>
        <w:t xml:space="preserve">the Grantee and your </w:t>
      </w:r>
      <w:r w:rsidR="00B40736" w:rsidRPr="70EA7546">
        <w:rPr>
          <w:color w:val="000000" w:themeColor="text1"/>
          <w:highlight w:val="lightGray"/>
        </w:rPr>
        <w:t>entity</w:t>
      </w:r>
      <w:r w:rsidRPr="70EA7546">
        <w:rPr>
          <w:color w:val="000000" w:themeColor="text1"/>
          <w:highlight w:val="lightGray"/>
        </w:rPr>
        <w:t xml:space="preserve">, which represents the Commonwealth.  Not all the information will be necessary for every </w:t>
      </w:r>
      <w:r w:rsidR="005B3995" w:rsidRPr="70EA7546">
        <w:rPr>
          <w:color w:val="000000" w:themeColor="text1"/>
          <w:highlight w:val="lightGray"/>
        </w:rPr>
        <w:t xml:space="preserve">Grantee or every </w:t>
      </w:r>
      <w:r w:rsidRPr="70EA7546">
        <w:rPr>
          <w:color w:val="000000" w:themeColor="text1"/>
          <w:highlight w:val="lightGray"/>
        </w:rPr>
        <w:t>Agreement.  However, enough information must be included to properly identify the Grantee including their full legal name. If</w:t>
      </w:r>
      <w:r w:rsidR="000909D6" w:rsidRPr="70EA7546">
        <w:rPr>
          <w:color w:val="000000" w:themeColor="text1"/>
          <w:highlight w:val="lightGray"/>
        </w:rPr>
        <w:t xml:space="preserve"> the Grantee is a trustee of a T</w:t>
      </w:r>
      <w:r w:rsidRPr="70EA7546">
        <w:rPr>
          <w:color w:val="000000" w:themeColor="text1"/>
          <w:highlight w:val="lightGray"/>
        </w:rPr>
        <w:t>rust, you should ensure that you include both the full legal name of the Gra</w:t>
      </w:r>
      <w:r w:rsidR="000909D6" w:rsidRPr="70EA7546">
        <w:rPr>
          <w:color w:val="000000" w:themeColor="text1"/>
          <w:highlight w:val="lightGray"/>
        </w:rPr>
        <w:t>ntee, and the full name of the T</w:t>
      </w:r>
      <w:r w:rsidRPr="70EA7546">
        <w:rPr>
          <w:color w:val="000000" w:themeColor="text1"/>
          <w:highlight w:val="lightGray"/>
        </w:rPr>
        <w:t xml:space="preserve">rust. In this situation, check the ABN that is included </w:t>
      </w:r>
      <w:r w:rsidR="000909D6" w:rsidRPr="70EA7546">
        <w:rPr>
          <w:color w:val="000000" w:themeColor="text1"/>
          <w:highlight w:val="lightGray"/>
        </w:rPr>
        <w:t>is the ABN that relates to the T</w:t>
      </w:r>
      <w:r w:rsidRPr="70EA7546">
        <w:rPr>
          <w:color w:val="000000" w:themeColor="text1"/>
          <w:highlight w:val="lightGray"/>
        </w:rPr>
        <w:t>rust (rather than the trustee itself).]</w:t>
      </w:r>
    </w:p>
    <w:p w14:paraId="5F5E92E1" w14:textId="07D569CE" w:rsidR="00EC7CB0" w:rsidRPr="0096388F" w:rsidRDefault="00EC7CB0" w:rsidP="00024907">
      <w:pPr>
        <w:pStyle w:val="Heading3"/>
      </w:pPr>
      <w:bookmarkStart w:id="6" w:name="_Toc524515416"/>
      <w:bookmarkStart w:id="7" w:name="_Toc525119527"/>
      <w:bookmarkStart w:id="8" w:name="_Toc531079371"/>
      <w:r>
        <w:t>The Grantee</w:t>
      </w:r>
      <w:bookmarkEnd w:id="6"/>
      <w:bookmarkEnd w:id="7"/>
      <w:bookmarkEnd w:id="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632"/>
        <w:gridCol w:w="4632"/>
      </w:tblGrid>
      <w:tr w:rsidR="00EC7CB0" w:rsidRPr="00463DE1" w14:paraId="30BC6D91" w14:textId="77777777" w:rsidTr="00463DE1">
        <w:tc>
          <w:tcPr>
            <w:tcW w:w="4632" w:type="dxa"/>
          </w:tcPr>
          <w:p w14:paraId="4A35A6E4"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Full legal name of Grantee</w:t>
            </w:r>
          </w:p>
        </w:tc>
        <w:tc>
          <w:tcPr>
            <w:tcW w:w="4632" w:type="dxa"/>
          </w:tcPr>
          <w:p w14:paraId="07505AEA"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762723E4" w14:textId="77777777" w:rsidTr="00463DE1">
        <w:tc>
          <w:tcPr>
            <w:tcW w:w="4632" w:type="dxa"/>
          </w:tcPr>
          <w:p w14:paraId="47C4341C" w14:textId="4C5E23B5" w:rsidR="00EC7CB0" w:rsidRPr="009C24D8" w:rsidRDefault="00EC7CB0" w:rsidP="001016E9">
            <w:pPr>
              <w:spacing w:after="0" w:line="240" w:lineRule="auto"/>
              <w:rPr>
                <w:rFonts w:asciiTheme="minorHAnsi" w:hAnsiTheme="minorHAnsi" w:cstheme="minorBidi"/>
                <w:lang w:eastAsia="en-AU"/>
              </w:rPr>
            </w:pPr>
            <w:r w:rsidRPr="509699A4">
              <w:rPr>
                <w:rFonts w:asciiTheme="minorHAnsi" w:hAnsiTheme="minorHAnsi" w:cstheme="minorBidi"/>
                <w:lang w:eastAsia="en-AU"/>
              </w:rPr>
              <w:t>Legal entity type (</w:t>
            </w:r>
            <w:r w:rsidR="5DE90479" w:rsidRPr="509699A4">
              <w:rPr>
                <w:rFonts w:asciiTheme="minorHAnsi" w:hAnsiTheme="minorHAnsi" w:cstheme="minorBidi"/>
                <w:lang w:eastAsia="en-AU"/>
              </w:rPr>
              <w:t>for example</w:t>
            </w:r>
            <w:r w:rsidRPr="509699A4">
              <w:rPr>
                <w:rFonts w:asciiTheme="minorHAnsi" w:hAnsiTheme="minorHAnsi" w:cstheme="minorBidi"/>
                <w:lang w:eastAsia="en-AU"/>
              </w:rPr>
              <w:t xml:space="preserve"> individual, incorporated association, company, partnership etc)</w:t>
            </w:r>
          </w:p>
        </w:tc>
        <w:tc>
          <w:tcPr>
            <w:tcW w:w="4632" w:type="dxa"/>
          </w:tcPr>
          <w:p w14:paraId="4D0FE73E"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364607FA" w14:textId="77777777" w:rsidTr="00463DE1">
        <w:tc>
          <w:tcPr>
            <w:tcW w:w="4632" w:type="dxa"/>
          </w:tcPr>
          <w:p w14:paraId="5698D105"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Trading or business name</w:t>
            </w:r>
          </w:p>
        </w:tc>
        <w:tc>
          <w:tcPr>
            <w:tcW w:w="4632" w:type="dxa"/>
          </w:tcPr>
          <w:p w14:paraId="3F979BEF"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45A5C2A6" w14:textId="77777777" w:rsidTr="00463DE1">
        <w:tc>
          <w:tcPr>
            <w:tcW w:w="4632" w:type="dxa"/>
          </w:tcPr>
          <w:p w14:paraId="37ACC7BB"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Any relevant licence, registration or provider number</w:t>
            </w:r>
          </w:p>
        </w:tc>
        <w:tc>
          <w:tcPr>
            <w:tcW w:w="4632" w:type="dxa"/>
          </w:tcPr>
          <w:p w14:paraId="7A771677"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4396513E" w14:textId="77777777" w:rsidTr="00463DE1">
        <w:tc>
          <w:tcPr>
            <w:tcW w:w="4632" w:type="dxa"/>
          </w:tcPr>
          <w:p w14:paraId="0329380B"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Australian Company Number (ACN) or other entity identifiers</w:t>
            </w:r>
          </w:p>
        </w:tc>
        <w:tc>
          <w:tcPr>
            <w:tcW w:w="4632" w:type="dxa"/>
          </w:tcPr>
          <w:p w14:paraId="5F57BA63"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5628FAFA" w14:textId="77777777" w:rsidTr="00463DE1">
        <w:tc>
          <w:tcPr>
            <w:tcW w:w="4632" w:type="dxa"/>
          </w:tcPr>
          <w:p w14:paraId="78B789DE"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Australian Business Number (ABN)</w:t>
            </w:r>
          </w:p>
        </w:tc>
        <w:tc>
          <w:tcPr>
            <w:tcW w:w="4632" w:type="dxa"/>
          </w:tcPr>
          <w:p w14:paraId="3430FB64"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16EA51F1" w14:textId="77777777" w:rsidTr="00463DE1">
        <w:tc>
          <w:tcPr>
            <w:tcW w:w="4632" w:type="dxa"/>
          </w:tcPr>
          <w:p w14:paraId="7D3125E1"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Registered for Goods and Services Tax (GST)?</w:t>
            </w:r>
          </w:p>
        </w:tc>
        <w:tc>
          <w:tcPr>
            <w:tcW w:w="4632" w:type="dxa"/>
          </w:tcPr>
          <w:p w14:paraId="61871981"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7DA4B4A3" w14:textId="77777777" w:rsidTr="00463DE1">
        <w:tc>
          <w:tcPr>
            <w:tcW w:w="4632" w:type="dxa"/>
          </w:tcPr>
          <w:p w14:paraId="3656497E"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Date from which GST registration was effective?</w:t>
            </w:r>
          </w:p>
        </w:tc>
        <w:tc>
          <w:tcPr>
            <w:tcW w:w="4632" w:type="dxa"/>
          </w:tcPr>
          <w:p w14:paraId="274E306E"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35A3620B" w14:textId="77777777" w:rsidTr="00463DE1">
        <w:tc>
          <w:tcPr>
            <w:tcW w:w="4632" w:type="dxa"/>
          </w:tcPr>
          <w:p w14:paraId="32B2D8C3"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Registered office (physical/postal)</w:t>
            </w:r>
          </w:p>
        </w:tc>
        <w:tc>
          <w:tcPr>
            <w:tcW w:w="4632" w:type="dxa"/>
          </w:tcPr>
          <w:p w14:paraId="12327AF2"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5E32DD43" w14:textId="77777777" w:rsidTr="00463DE1">
        <w:tc>
          <w:tcPr>
            <w:tcW w:w="4632" w:type="dxa"/>
          </w:tcPr>
          <w:p w14:paraId="57F50873"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Relevant business place (if different)</w:t>
            </w:r>
          </w:p>
        </w:tc>
        <w:tc>
          <w:tcPr>
            <w:tcW w:w="4632" w:type="dxa"/>
          </w:tcPr>
          <w:p w14:paraId="6E52166A"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014BCFB9" w14:textId="77777777" w:rsidTr="00463DE1">
        <w:tc>
          <w:tcPr>
            <w:tcW w:w="4632" w:type="dxa"/>
          </w:tcPr>
          <w:p w14:paraId="605F3DD0"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Telephone</w:t>
            </w:r>
          </w:p>
        </w:tc>
        <w:tc>
          <w:tcPr>
            <w:tcW w:w="4632" w:type="dxa"/>
          </w:tcPr>
          <w:p w14:paraId="40D332AC"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2698A149" w14:textId="77777777" w:rsidTr="00463DE1">
        <w:tc>
          <w:tcPr>
            <w:tcW w:w="4632" w:type="dxa"/>
          </w:tcPr>
          <w:p w14:paraId="546C9A83"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Fax</w:t>
            </w:r>
          </w:p>
        </w:tc>
        <w:tc>
          <w:tcPr>
            <w:tcW w:w="4632" w:type="dxa"/>
          </w:tcPr>
          <w:p w14:paraId="6570772B"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463DE1" w14:paraId="382E347F" w14:textId="77777777" w:rsidTr="00463DE1">
        <w:tc>
          <w:tcPr>
            <w:tcW w:w="4632" w:type="dxa"/>
          </w:tcPr>
          <w:p w14:paraId="4870403D" w14:textId="77777777" w:rsidR="00EC7CB0" w:rsidRPr="009C24D8" w:rsidRDefault="00EC7CB0" w:rsidP="00463DE1">
            <w:pPr>
              <w:spacing w:after="0" w:line="240" w:lineRule="auto"/>
              <w:rPr>
                <w:rFonts w:asciiTheme="minorHAnsi" w:hAnsiTheme="minorHAnsi" w:cstheme="minorHAnsi"/>
                <w:lang w:eastAsia="en-AU"/>
              </w:rPr>
            </w:pPr>
            <w:r w:rsidRPr="009C24D8">
              <w:rPr>
                <w:rFonts w:asciiTheme="minorHAnsi" w:hAnsiTheme="minorHAnsi" w:cstheme="minorHAnsi"/>
                <w:lang w:eastAsia="en-AU"/>
              </w:rPr>
              <w:t>Email</w:t>
            </w:r>
          </w:p>
        </w:tc>
        <w:tc>
          <w:tcPr>
            <w:tcW w:w="4632" w:type="dxa"/>
          </w:tcPr>
          <w:p w14:paraId="155D5262" w14:textId="77777777" w:rsidR="00EC7CB0" w:rsidRPr="009C24D8" w:rsidRDefault="00EC7CB0" w:rsidP="00463DE1">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bl>
    <w:p w14:paraId="5FA0BD22" w14:textId="70BAE138" w:rsidR="00EC7CB0" w:rsidRPr="0096388F" w:rsidRDefault="00EC7CB0" w:rsidP="00024907">
      <w:pPr>
        <w:pStyle w:val="Heading3"/>
      </w:pPr>
      <w:bookmarkStart w:id="9" w:name="_Toc524515417"/>
      <w:bookmarkStart w:id="10" w:name="_Toc525119528"/>
      <w:bookmarkStart w:id="11" w:name="_Toc531079372"/>
      <w:r>
        <w:t>The</w:t>
      </w:r>
      <w:r w:rsidRPr="0096388F">
        <w:t xml:space="preserve"> Commonwealth</w:t>
      </w:r>
      <w:bookmarkEnd w:id="9"/>
      <w:bookmarkEnd w:id="10"/>
      <w:bookmarkEnd w:id="11"/>
    </w:p>
    <w:p w14:paraId="3484A8C1" w14:textId="1433C694" w:rsidR="00EC7CB0" w:rsidRDefault="00EC7CB0" w:rsidP="00F415ED">
      <w:r>
        <w:t xml:space="preserve">The Commonwealth of Australia represented by </w:t>
      </w:r>
      <w:r w:rsidRPr="00211F03">
        <w:rPr>
          <w:highlight w:val="yellow"/>
        </w:rPr>
        <w:t>[</w:t>
      </w:r>
      <w:r w:rsidRPr="00444FBF">
        <w:rPr>
          <w:i/>
          <w:highlight w:val="yellow"/>
        </w:rPr>
        <w:t xml:space="preserve">full </w:t>
      </w:r>
      <w:r w:rsidR="00B40736">
        <w:rPr>
          <w:i/>
          <w:highlight w:val="yellow"/>
        </w:rPr>
        <w:t>entity</w:t>
      </w:r>
      <w:r w:rsidRPr="00211F03">
        <w:rPr>
          <w:i/>
          <w:highlight w:val="yellow"/>
        </w:rPr>
        <w:t xml:space="preserve"> name</w:t>
      </w:r>
      <w:r w:rsidRPr="00211F03">
        <w:rPr>
          <w:highlight w:val="yellow"/>
        </w:rPr>
        <w:t>]</w:t>
      </w:r>
      <w:r>
        <w:t xml:space="preserve"> </w:t>
      </w:r>
      <w:r w:rsidR="00726A9E">
        <w:t xml:space="preserve">ABN </w:t>
      </w:r>
      <w:r w:rsidR="00726A9E" w:rsidRPr="00211F03">
        <w:rPr>
          <w:highlight w:val="yellow"/>
        </w:rPr>
        <w:t>[</w:t>
      </w:r>
      <w:r w:rsidR="00726A9E" w:rsidRPr="00211F03">
        <w:rPr>
          <w:i/>
          <w:highlight w:val="yellow"/>
        </w:rPr>
        <w:t xml:space="preserve">insert </w:t>
      </w:r>
      <w:r w:rsidR="00726A9E">
        <w:rPr>
          <w:i/>
          <w:highlight w:val="yellow"/>
        </w:rPr>
        <w:t>entity</w:t>
      </w:r>
      <w:r w:rsidR="00726A9E" w:rsidRPr="00211F03">
        <w:rPr>
          <w:i/>
          <w:highlight w:val="yellow"/>
        </w:rPr>
        <w:t xml:space="preserve"> ABN</w:t>
      </w:r>
      <w:r w:rsidR="00726A9E" w:rsidRPr="00211F03">
        <w:rPr>
          <w:highlight w:val="yellow"/>
        </w:rPr>
        <w:t>]</w:t>
      </w:r>
      <w:r>
        <w:br/>
      </w:r>
      <w:r w:rsidRPr="00211F03">
        <w:rPr>
          <w:highlight w:val="yellow"/>
        </w:rPr>
        <w:t>[</w:t>
      </w:r>
      <w:r w:rsidRPr="00F97D58">
        <w:rPr>
          <w:i/>
          <w:highlight w:val="yellow"/>
        </w:rPr>
        <w:t>address</w:t>
      </w:r>
      <w:r w:rsidRPr="00211F03">
        <w:rPr>
          <w:highlight w:val="yellow"/>
        </w:rPr>
        <w:t>]</w:t>
      </w:r>
      <w:r>
        <w:br/>
      </w:r>
    </w:p>
    <w:p w14:paraId="604AC110" w14:textId="70CC14F7" w:rsidR="00EC7CB0" w:rsidRDefault="00EC7CB0" w:rsidP="00630F42">
      <w:pPr>
        <w:pStyle w:val="Heading2"/>
      </w:pPr>
      <w:bookmarkStart w:id="12" w:name="_Toc524515418"/>
      <w:bookmarkStart w:id="13" w:name="_Toc531079373"/>
      <w:r>
        <w:t>Background</w:t>
      </w:r>
      <w:bookmarkEnd w:id="12"/>
      <w:bookmarkEnd w:id="13"/>
    </w:p>
    <w:p w14:paraId="2EDD718F" w14:textId="77777777" w:rsidR="00EC7CB0" w:rsidRDefault="00EC7CB0" w:rsidP="00F620CE">
      <w:r>
        <w:t>The Commonwealth has agreed to enter this Agreement under which the Commonwealth will provide the Grantee with one or more Grants for the purpose of assisting the Grantee to undertake the associated Activity.</w:t>
      </w:r>
    </w:p>
    <w:p w14:paraId="005A4043" w14:textId="77777777" w:rsidR="00EC7CB0" w:rsidRDefault="00EC7CB0" w:rsidP="00F620CE">
      <w:r>
        <w:t>The Grantee agrees to use each Grant and undertake each Activity in accordance with this Agreement and the relevant Grant Details.</w:t>
      </w:r>
    </w:p>
    <w:p w14:paraId="215FFE7E" w14:textId="4453840A" w:rsidR="00EC7CB0" w:rsidRDefault="00EC7CB0" w:rsidP="00630F42">
      <w:pPr>
        <w:pStyle w:val="Heading2"/>
      </w:pPr>
      <w:bookmarkStart w:id="14" w:name="_Toc524515419"/>
      <w:bookmarkStart w:id="15" w:name="_Toc531079374"/>
      <w:r>
        <w:lastRenderedPageBreak/>
        <w:t>Scope of this Agreement</w:t>
      </w:r>
      <w:bookmarkEnd w:id="14"/>
      <w:bookmarkEnd w:id="15"/>
    </w:p>
    <w:p w14:paraId="7AB2EB6F" w14:textId="77777777" w:rsidR="00EC7CB0" w:rsidRDefault="00EC7CB0" w:rsidP="00F97D58">
      <w:pPr>
        <w:spacing w:after="120" w:line="240" w:lineRule="auto"/>
      </w:pPr>
      <w:r>
        <w:t>This Agreement comprises:</w:t>
      </w:r>
    </w:p>
    <w:p w14:paraId="3CFEEA60" w14:textId="6800CB69" w:rsidR="00EC7CB0" w:rsidRDefault="470E0A76" w:rsidP="005D4226">
      <w:pPr>
        <w:pStyle w:val="ListParagraph"/>
        <w:numPr>
          <w:ilvl w:val="0"/>
          <w:numId w:val="2"/>
        </w:numPr>
        <w:spacing w:after="120" w:line="240" w:lineRule="auto"/>
      </w:pPr>
      <w:r>
        <w:t>this document</w:t>
      </w:r>
    </w:p>
    <w:p w14:paraId="1A7231D4" w14:textId="55FB99FD" w:rsidR="00EC7CB0" w:rsidRDefault="470E0A76" w:rsidP="005D4226">
      <w:pPr>
        <w:pStyle w:val="ListParagraph"/>
        <w:numPr>
          <w:ilvl w:val="0"/>
          <w:numId w:val="2"/>
        </w:numPr>
        <w:spacing w:after="120" w:line="240" w:lineRule="auto"/>
      </w:pPr>
      <w:r>
        <w:t>the Supplementary Terms (if any)</w:t>
      </w:r>
    </w:p>
    <w:p w14:paraId="29EE5A66" w14:textId="2787F388" w:rsidR="00EC7CB0" w:rsidRDefault="1BB905CC" w:rsidP="005D4226">
      <w:pPr>
        <w:pStyle w:val="ListParagraph"/>
        <w:numPr>
          <w:ilvl w:val="0"/>
          <w:numId w:val="2"/>
        </w:numPr>
        <w:spacing w:after="120" w:line="240" w:lineRule="auto"/>
      </w:pPr>
      <w:r>
        <w:t xml:space="preserve">the </w:t>
      </w:r>
      <w:r w:rsidR="5073F880">
        <w:t xml:space="preserve">Commonwealth </w:t>
      </w:r>
      <w:r>
        <w:t xml:space="preserve">General </w:t>
      </w:r>
      <w:r w:rsidR="470E0A76">
        <w:t>Grant Conditions (Schedule 1)</w:t>
      </w:r>
    </w:p>
    <w:p w14:paraId="380EC05D" w14:textId="40ED0BA9" w:rsidR="00EC7CB0" w:rsidRDefault="470E0A76" w:rsidP="005D4226">
      <w:pPr>
        <w:pStyle w:val="ListParagraph"/>
        <w:numPr>
          <w:ilvl w:val="0"/>
          <w:numId w:val="2"/>
        </w:numPr>
        <w:spacing w:after="120" w:line="240" w:lineRule="auto"/>
      </w:pPr>
      <w:r>
        <w:t xml:space="preserve">the Grant Details </w:t>
      </w:r>
    </w:p>
    <w:p w14:paraId="28F68A4D" w14:textId="0391DCBB" w:rsidR="00EC7CB0" w:rsidRDefault="470E0A76" w:rsidP="005D4226">
      <w:pPr>
        <w:pStyle w:val="ListParagraph"/>
        <w:numPr>
          <w:ilvl w:val="0"/>
          <w:numId w:val="2"/>
        </w:numPr>
        <w:spacing w:line="240" w:lineRule="auto"/>
      </w:pPr>
      <w:r>
        <w:t>any other document referenced or incorporated in the Grant Details.</w:t>
      </w:r>
    </w:p>
    <w:p w14:paraId="35396F46" w14:textId="66B2EA2D" w:rsidR="00BE734A" w:rsidRPr="00A059C6" w:rsidRDefault="00BE734A" w:rsidP="003676B3">
      <w:pPr>
        <w:pBdr>
          <w:top w:val="single" w:sz="4" w:space="1" w:color="auto"/>
          <w:left w:val="single" w:sz="4" w:space="27" w:color="auto"/>
          <w:bottom w:val="single" w:sz="4" w:space="1" w:color="auto"/>
          <w:right w:val="single" w:sz="4" w:space="4" w:color="auto"/>
        </w:pBdr>
        <w:rPr>
          <w:color w:val="000000" w:themeColor="text1"/>
          <w:highlight w:val="lightGray"/>
        </w:rPr>
      </w:pPr>
      <w:r w:rsidRPr="003676B3">
        <w:rPr>
          <w:color w:val="000000" w:themeColor="text1"/>
          <w:highlight w:val="lightGray"/>
        </w:rPr>
        <w:t xml:space="preserve">[The following paragraph can be deleted if it is known that only a single Grant is going to be provided to the Grantee and there is no possibility of multiple Grants being provided.]   </w:t>
      </w:r>
    </w:p>
    <w:p w14:paraId="15246FA3" w14:textId="14023F0C" w:rsidR="00EC7CB0" w:rsidRDefault="00EC7CB0" w:rsidP="007C0F25">
      <w:r>
        <w:t xml:space="preserve">Each set of Grant Details, including Supplementary Terms (if any), only applies to the </w:t>
      </w:r>
      <w:proofErr w:type="gramStart"/>
      <w:r>
        <w:t>particular Grant</w:t>
      </w:r>
      <w:proofErr w:type="gramEnd"/>
      <w:r>
        <w:t xml:space="preserve"> and Activity covered by that set of Grant Details</w:t>
      </w:r>
      <w:r w:rsidR="004224DA">
        <w:t xml:space="preserve"> </w:t>
      </w:r>
      <w:r w:rsidR="004224DA" w:rsidRPr="004224DA">
        <w:t xml:space="preserve">and a reference to the ‘Agreement’ in the Grant Details or the Supplementary Terms is a reference to the Agreement in relation to that </w:t>
      </w:r>
      <w:proofErr w:type="gramStart"/>
      <w:r w:rsidR="004224DA" w:rsidRPr="004224DA">
        <w:t>particular Grant</w:t>
      </w:r>
      <w:proofErr w:type="gramEnd"/>
      <w:r w:rsidR="004224DA" w:rsidRPr="004224DA">
        <w:t xml:space="preserve"> and Activity</w:t>
      </w:r>
      <w:r>
        <w:t xml:space="preserve">. If there is any ambiguity or inconsistency between the documents comprising </w:t>
      </w:r>
      <w:r w:rsidR="004F046E">
        <w:t>this</w:t>
      </w:r>
      <w:r>
        <w:t xml:space="preserve"> Agreement in relation to a Grant, the document appearing higher in the list will have precedence to the extent of the ambiguity or inconsistency. </w:t>
      </w:r>
    </w:p>
    <w:p w14:paraId="31DB7484" w14:textId="77777777" w:rsidR="00EC7CB0" w:rsidRDefault="004F046E" w:rsidP="00DB7B47">
      <w:r>
        <w:t>This</w:t>
      </w:r>
      <w:r w:rsidR="00EC7CB0">
        <w:t xml:space="preserve"> Agreement represents the Parties' entire agreement in relation to each Grant provided under it and the relevant Activity and supersedes all prior representations, communications, agreements, statements and understandings, whether oral or in writing.</w:t>
      </w:r>
    </w:p>
    <w:p w14:paraId="4B11BD8D" w14:textId="77777777" w:rsidR="00EC7CB0" w:rsidRDefault="00EC7CB0" w:rsidP="00DB7B47">
      <w:r>
        <w:t xml:space="preserve">Certain information contained in or provided under this Agreement may be used for public reporting purposes. </w:t>
      </w:r>
    </w:p>
    <w:p w14:paraId="02A19CA6" w14:textId="29E0665D" w:rsidR="00EC7CB0" w:rsidRPr="00630F42" w:rsidRDefault="00EC7CB0" w:rsidP="00630F42">
      <w:pPr>
        <w:pStyle w:val="Heading1"/>
      </w:pPr>
      <w:r>
        <w:br w:type="page"/>
      </w:r>
      <w:bookmarkStart w:id="16" w:name="_Toc524515420"/>
      <w:bookmarkStart w:id="17" w:name="_Toc531079375"/>
      <w:r w:rsidRPr="00630F42">
        <w:lastRenderedPageBreak/>
        <w:t xml:space="preserve">Grant Details </w:t>
      </w:r>
      <w:r w:rsidRPr="00630F42">
        <w:rPr>
          <w:highlight w:val="yellow"/>
        </w:rPr>
        <w:t>[insert reference number/name</w:t>
      </w:r>
      <w:r w:rsidR="00C90CEE">
        <w:rPr>
          <w:highlight w:val="yellow"/>
        </w:rPr>
        <w:t>/project</w:t>
      </w:r>
      <w:r w:rsidRPr="00630F42">
        <w:rPr>
          <w:highlight w:val="yellow"/>
        </w:rPr>
        <w:t>]</w:t>
      </w:r>
      <w:bookmarkEnd w:id="16"/>
      <w:bookmarkEnd w:id="17"/>
    </w:p>
    <w:p w14:paraId="0D03384B" w14:textId="77777777"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[When completed, the Grant Details should contain all the information necessary for the completion of the Activity for which the Grant was provided</w:t>
      </w:r>
      <w:r w:rsidR="003C17AB">
        <w:rPr>
          <w:color w:val="000000" w:themeColor="text1"/>
          <w:highlight w:val="lightGray"/>
        </w:rPr>
        <w:t>,</w:t>
      </w:r>
      <w:r w:rsidRPr="00797F36">
        <w:rPr>
          <w:color w:val="000000" w:themeColor="text1"/>
          <w:highlight w:val="lightGray"/>
        </w:rPr>
        <w:t xml:space="preserve"> including any reports necessary for evaluation of the Grant.]   </w:t>
      </w:r>
    </w:p>
    <w:p w14:paraId="4F933A43" w14:textId="28FB863C" w:rsidR="00EC7CB0" w:rsidRDefault="00EC7CB0" w:rsidP="00630F42">
      <w:pPr>
        <w:pStyle w:val="Heading2"/>
      </w:pPr>
      <w:bookmarkStart w:id="18" w:name="_Toc524515421"/>
      <w:bookmarkStart w:id="19" w:name="_Toc531079376"/>
      <w:r>
        <w:t xml:space="preserve">A. </w:t>
      </w:r>
      <w:r w:rsidRPr="00900D04">
        <w:t xml:space="preserve">Purpose of the </w:t>
      </w:r>
      <w:r>
        <w:t>G</w:t>
      </w:r>
      <w:r w:rsidRPr="00900D04">
        <w:t>rant</w:t>
      </w:r>
      <w:bookmarkEnd w:id="18"/>
      <w:bookmarkEnd w:id="19"/>
    </w:p>
    <w:p w14:paraId="5E2F02D5" w14:textId="3BC7CC63"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w:t>
      </w:r>
      <w:r w:rsidR="003C17AB">
        <w:rPr>
          <w:color w:val="000000" w:themeColor="text1"/>
          <w:highlight w:val="lightGray"/>
        </w:rPr>
        <w:t>You</w:t>
      </w:r>
      <w:r w:rsidRPr="00797F36">
        <w:rPr>
          <w:color w:val="000000" w:themeColor="text1"/>
          <w:highlight w:val="lightGray"/>
        </w:rPr>
        <w:t xml:space="preserve"> should clearly set out the outcomes or operational objectives of the Grant. This should be </w:t>
      </w:r>
      <w:proofErr w:type="gramStart"/>
      <w:r w:rsidRPr="00797F36">
        <w:rPr>
          <w:color w:val="000000" w:themeColor="text1"/>
          <w:highlight w:val="lightGray"/>
        </w:rPr>
        <w:t>a brief summary</w:t>
      </w:r>
      <w:proofErr w:type="gramEnd"/>
      <w:r w:rsidRPr="00797F36">
        <w:rPr>
          <w:color w:val="000000" w:themeColor="text1"/>
          <w:highlight w:val="lightGray"/>
        </w:rPr>
        <w:t xml:space="preserve"> of the aims/objectives of the Grant</w:t>
      </w:r>
      <w:r w:rsidR="00630469">
        <w:rPr>
          <w:color w:val="000000" w:themeColor="text1"/>
          <w:highlight w:val="lightGray"/>
        </w:rPr>
        <w:t xml:space="preserve"> and</w:t>
      </w:r>
      <w:r w:rsidRPr="00797F36">
        <w:rPr>
          <w:color w:val="000000" w:themeColor="text1"/>
          <w:highlight w:val="lightGray"/>
        </w:rPr>
        <w:t xml:space="preserve"> not the specific details of the Activity </w:t>
      </w:r>
      <w:r w:rsidR="003339FB">
        <w:rPr>
          <w:color w:val="000000" w:themeColor="text1"/>
          <w:highlight w:val="lightGray"/>
        </w:rPr>
        <w:t>(</w:t>
      </w:r>
      <w:r w:rsidRPr="00797F36">
        <w:rPr>
          <w:color w:val="000000" w:themeColor="text1"/>
          <w:highlight w:val="lightGray"/>
        </w:rPr>
        <w:t xml:space="preserve">which </w:t>
      </w:r>
      <w:r w:rsidR="00630469">
        <w:rPr>
          <w:color w:val="000000" w:themeColor="text1"/>
          <w:highlight w:val="lightGray"/>
        </w:rPr>
        <w:t xml:space="preserve">should </w:t>
      </w:r>
      <w:r w:rsidRPr="00797F36">
        <w:rPr>
          <w:color w:val="000000" w:themeColor="text1"/>
          <w:highlight w:val="lightGray"/>
        </w:rPr>
        <w:t>appear at Item B</w:t>
      </w:r>
      <w:r w:rsidR="003339FB">
        <w:rPr>
          <w:color w:val="000000" w:themeColor="text1"/>
          <w:highlight w:val="lightGray"/>
        </w:rPr>
        <w:t>)</w:t>
      </w:r>
      <w:r w:rsidRPr="00797F36">
        <w:rPr>
          <w:color w:val="000000" w:themeColor="text1"/>
          <w:highlight w:val="lightGray"/>
        </w:rPr>
        <w:t xml:space="preserve">. The purpose of the Grant should be consistent with any guidelines issued by the </w:t>
      </w:r>
      <w:r w:rsidR="00B40736">
        <w:rPr>
          <w:color w:val="000000" w:themeColor="text1"/>
          <w:highlight w:val="lightGray"/>
        </w:rPr>
        <w:t>Entity</w:t>
      </w:r>
      <w:r w:rsidRPr="00797F36">
        <w:rPr>
          <w:color w:val="000000" w:themeColor="text1"/>
          <w:highlight w:val="lightGray"/>
        </w:rPr>
        <w:t xml:space="preserve"> relating to the </w:t>
      </w:r>
      <w:r w:rsidR="003C17AB">
        <w:rPr>
          <w:color w:val="000000" w:themeColor="text1"/>
          <w:highlight w:val="lightGray"/>
        </w:rPr>
        <w:t xml:space="preserve">grant </w:t>
      </w:r>
      <w:r w:rsidR="00F70091">
        <w:rPr>
          <w:color w:val="000000" w:themeColor="text1"/>
          <w:highlight w:val="lightGray"/>
        </w:rPr>
        <w:t xml:space="preserve">opportunity or </w:t>
      </w:r>
      <w:r w:rsidR="003C17AB">
        <w:rPr>
          <w:color w:val="000000" w:themeColor="text1"/>
          <w:highlight w:val="lightGray"/>
        </w:rPr>
        <w:t>program</w:t>
      </w:r>
      <w:r w:rsidR="00557D4A">
        <w:rPr>
          <w:color w:val="000000" w:themeColor="text1"/>
          <w:highlight w:val="lightGray"/>
        </w:rPr>
        <w:t xml:space="preserve">. Details of any </w:t>
      </w:r>
      <w:r w:rsidR="00F70091">
        <w:rPr>
          <w:color w:val="000000" w:themeColor="text1"/>
          <w:highlight w:val="lightGray"/>
        </w:rPr>
        <w:t xml:space="preserve">grant opportunity or </w:t>
      </w:r>
      <w:r w:rsidR="00557D4A">
        <w:rPr>
          <w:color w:val="000000" w:themeColor="text1"/>
          <w:highlight w:val="lightGray"/>
        </w:rPr>
        <w:t>p</w:t>
      </w:r>
      <w:r w:rsidRPr="00797F36">
        <w:rPr>
          <w:color w:val="000000" w:themeColor="text1"/>
          <w:highlight w:val="lightGray"/>
        </w:rPr>
        <w:t>rogram the Grant belongs to should also be included where relevant. If this Grant is being provided under an existing Agreement with the Grantee, details of that Agreement should be included here – as noted above, in this situation you should delete the Grant Agreement section.]</w:t>
      </w:r>
    </w:p>
    <w:p w14:paraId="4C8C8284" w14:textId="77777777" w:rsidR="00EC7CB0" w:rsidRDefault="00EC7CB0" w:rsidP="00900D04">
      <w:pPr>
        <w:rPr>
          <w:u w:val="dotted"/>
        </w:rPr>
      </w:pPr>
      <w:r>
        <w:t xml:space="preserve">The purpose of the Grant is to </w:t>
      </w:r>
      <w:r w:rsidRPr="006F2520">
        <w:rPr>
          <w:highlight w:val="yellow"/>
        </w:rPr>
        <w:t>[</w:t>
      </w:r>
      <w:r w:rsidRPr="00C45B5E">
        <w:rPr>
          <w:i/>
          <w:highlight w:val="yellow"/>
        </w:rPr>
        <w:t>insert details of activity aims or objectives</w:t>
      </w:r>
      <w:r w:rsidRPr="006F2520">
        <w:rPr>
          <w:highlight w:val="yellow"/>
          <w:u w:val="dotted"/>
        </w:rPr>
        <w:t>]</w:t>
      </w:r>
      <w:r w:rsidRPr="00EB04ED">
        <w:t>.</w:t>
      </w:r>
    </w:p>
    <w:p w14:paraId="4577D353" w14:textId="77777777" w:rsidR="00EC7CB0" w:rsidRPr="000234ED" w:rsidRDefault="00EC7CB0" w:rsidP="00900D04">
      <w:r w:rsidRPr="000234ED">
        <w:rPr>
          <w:highlight w:val="yellow"/>
        </w:rPr>
        <w:t>This Grant is being provided under</w:t>
      </w:r>
      <w:r w:rsidR="00D37253">
        <w:rPr>
          <w:highlight w:val="yellow"/>
        </w:rPr>
        <w:t>,</w:t>
      </w:r>
      <w:r w:rsidRPr="000234ED">
        <w:rPr>
          <w:highlight w:val="yellow"/>
        </w:rPr>
        <w:t xml:space="preserve"> and these Grant Details form part of</w:t>
      </w:r>
      <w:r w:rsidR="00D37253">
        <w:rPr>
          <w:highlight w:val="yellow"/>
        </w:rPr>
        <w:t>,</w:t>
      </w:r>
      <w:r w:rsidRPr="000234ED">
        <w:rPr>
          <w:highlight w:val="yellow"/>
        </w:rPr>
        <w:t xml:space="preserve"> </w:t>
      </w:r>
      <w:r w:rsidR="00D30586">
        <w:rPr>
          <w:highlight w:val="yellow"/>
        </w:rPr>
        <w:t>the</w:t>
      </w:r>
      <w:r w:rsidRPr="000234ED">
        <w:rPr>
          <w:highlight w:val="yellow"/>
        </w:rPr>
        <w:t xml:space="preserve"> Agreement between the Commonwealth and the Grantee dated [</w:t>
      </w:r>
      <w:r w:rsidRPr="000234ED">
        <w:rPr>
          <w:i/>
          <w:highlight w:val="yellow"/>
        </w:rPr>
        <w:t>insert date</w:t>
      </w:r>
      <w:r w:rsidRPr="000234ED">
        <w:rPr>
          <w:highlight w:val="yellow"/>
        </w:rPr>
        <w:t>] [</w:t>
      </w:r>
      <w:r w:rsidRPr="000234ED">
        <w:rPr>
          <w:i/>
          <w:highlight w:val="yellow"/>
        </w:rPr>
        <w:t>insert reference number/name</w:t>
      </w:r>
      <w:r w:rsidRPr="000234ED">
        <w:rPr>
          <w:highlight w:val="yellow"/>
        </w:rPr>
        <w:t>]</w:t>
      </w:r>
      <w:r>
        <w:t>.</w:t>
      </w:r>
    </w:p>
    <w:p w14:paraId="20F2FB09" w14:textId="6EF50B83" w:rsidR="00EC7CB0" w:rsidRPr="00B675E1" w:rsidRDefault="00EC7CB0" w:rsidP="00900D04">
      <w:r w:rsidRPr="0077485E">
        <w:rPr>
          <w:highlight w:val="yellow"/>
        </w:rPr>
        <w:t>The Grant is being provided as part of the [</w:t>
      </w:r>
      <w:r w:rsidRPr="0077485E">
        <w:rPr>
          <w:i/>
          <w:highlight w:val="yellow"/>
        </w:rPr>
        <w:t>insert details</w:t>
      </w:r>
      <w:r w:rsidR="00F70091">
        <w:rPr>
          <w:i/>
          <w:highlight w:val="yellow"/>
        </w:rPr>
        <w:t xml:space="preserve"> of the grant opportunity or program</w:t>
      </w:r>
      <w:r w:rsidR="00D37253">
        <w:rPr>
          <w:highlight w:val="yellow"/>
        </w:rPr>
        <w:t>]</w:t>
      </w:r>
      <w:r w:rsidRPr="0077485E">
        <w:rPr>
          <w:highlight w:val="yellow"/>
        </w:rPr>
        <w:t>.</w:t>
      </w:r>
    </w:p>
    <w:p w14:paraId="2495409E" w14:textId="1595D8A4" w:rsidR="00EC7CB0" w:rsidRPr="00900D04" w:rsidRDefault="00EC7CB0" w:rsidP="00630F42">
      <w:pPr>
        <w:pStyle w:val="Heading2"/>
      </w:pPr>
      <w:bookmarkStart w:id="20" w:name="_Toc524515422"/>
      <w:bookmarkStart w:id="21" w:name="_Toc531079377"/>
      <w:r>
        <w:t>B. Activity</w:t>
      </w:r>
      <w:bookmarkEnd w:id="20"/>
      <w:bookmarkEnd w:id="21"/>
    </w:p>
    <w:p w14:paraId="0CDCB7A8" w14:textId="77777777"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w:t>
      </w:r>
      <w:r w:rsidR="004D0233">
        <w:rPr>
          <w:color w:val="000000" w:themeColor="text1"/>
          <w:highlight w:val="lightGray"/>
        </w:rPr>
        <w:t>You</w:t>
      </w:r>
      <w:r w:rsidRPr="00797F36">
        <w:rPr>
          <w:color w:val="000000" w:themeColor="text1"/>
          <w:highlight w:val="lightGray"/>
        </w:rPr>
        <w:t xml:space="preserve"> should include a detailed description of the Activity linked to relevant key performance indicators. If appropriate, this can be structured using 'milestones' or 'stages' - particularly if the Grant is to be paid in instalments or where the Grantee will be re</w:t>
      </w:r>
      <w:r w:rsidR="004D0233">
        <w:rPr>
          <w:color w:val="000000" w:themeColor="text1"/>
          <w:highlight w:val="lightGray"/>
        </w:rPr>
        <w:t xml:space="preserve">quired to provide any reporting </w:t>
      </w:r>
      <w:r w:rsidRPr="00797F36">
        <w:rPr>
          <w:color w:val="000000" w:themeColor="text1"/>
          <w:highlight w:val="lightGray"/>
        </w:rPr>
        <w:t xml:space="preserve">of the Activity (whether performance or financial). The details of any reports required as part of the Activity should be included at Item E below. If appropriate, you should include details of anything that is </w:t>
      </w:r>
      <w:r w:rsidRPr="00797F36">
        <w:rPr>
          <w:color w:val="000000" w:themeColor="text1"/>
          <w:highlight w:val="lightGray"/>
          <w:u w:val="single"/>
        </w:rPr>
        <w:t>not</w:t>
      </w:r>
      <w:r w:rsidRPr="00797F36">
        <w:rPr>
          <w:color w:val="000000" w:themeColor="text1"/>
          <w:highlight w:val="lightGray"/>
        </w:rPr>
        <w:t xml:space="preserve"> part of the Activity and therefore not able to be covered by the expenditure of</w:t>
      </w:r>
      <w:r w:rsidR="00BD4909">
        <w:rPr>
          <w:color w:val="000000" w:themeColor="text1"/>
          <w:highlight w:val="lightGray"/>
        </w:rPr>
        <w:t xml:space="preserve"> the </w:t>
      </w:r>
      <w:r w:rsidRPr="00797F36">
        <w:rPr>
          <w:color w:val="000000" w:themeColor="text1"/>
          <w:highlight w:val="lightGray"/>
        </w:rPr>
        <w:t xml:space="preserve">Grant.] </w:t>
      </w:r>
    </w:p>
    <w:p w14:paraId="0A7E5BBC" w14:textId="77777777" w:rsidR="00EC7CB0" w:rsidRDefault="00EC7CB0" w:rsidP="00704C34">
      <w:r w:rsidRPr="0098214D">
        <w:rPr>
          <w:highlight w:val="yellow"/>
        </w:rPr>
        <w:t>[</w:t>
      </w:r>
      <w:r w:rsidRPr="006F2520">
        <w:rPr>
          <w:i/>
          <w:highlight w:val="yellow"/>
        </w:rPr>
        <w:t>insert details</w:t>
      </w:r>
      <w:r w:rsidRPr="0098214D">
        <w:rPr>
          <w:highlight w:val="yellow"/>
        </w:rPr>
        <w:t>]</w:t>
      </w:r>
    </w:p>
    <w:p w14:paraId="2C91FB83" w14:textId="3AB3501E" w:rsidR="00EC7CB0" w:rsidRPr="00900D04" w:rsidRDefault="00EC7CB0" w:rsidP="00630F42">
      <w:pPr>
        <w:pStyle w:val="Heading2"/>
      </w:pPr>
      <w:bookmarkStart w:id="22" w:name="_Toc524515423"/>
      <w:bookmarkStart w:id="23" w:name="_Toc531079378"/>
      <w:r>
        <w:t>C. Duration</w:t>
      </w:r>
      <w:r w:rsidRPr="00900D04">
        <w:t xml:space="preserve"> of</w:t>
      </w:r>
      <w:r>
        <w:t xml:space="preserve"> the </w:t>
      </w:r>
      <w:r w:rsidR="00595F9F">
        <w:t>Grant</w:t>
      </w:r>
      <w:bookmarkEnd w:id="22"/>
      <w:bookmarkEnd w:id="23"/>
    </w:p>
    <w:p w14:paraId="776A9D9D" w14:textId="1FAC54B1" w:rsidR="00EC7CB0" w:rsidRPr="00797F36" w:rsidRDefault="000909D6" w:rsidP="002F6CAD">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w:t>
      </w:r>
      <w:r w:rsidR="006D402F">
        <w:rPr>
          <w:color w:val="000000" w:themeColor="text1"/>
          <w:highlight w:val="lightGray"/>
        </w:rPr>
        <w:t xml:space="preserve">You </w:t>
      </w:r>
      <w:r w:rsidR="00EC7CB0" w:rsidRPr="00797F36">
        <w:rPr>
          <w:color w:val="000000" w:themeColor="text1"/>
          <w:highlight w:val="lightGray"/>
        </w:rPr>
        <w:t xml:space="preserve">should specify the anticipated Activity start date and </w:t>
      </w:r>
      <w:r w:rsidR="00E24F47">
        <w:rPr>
          <w:color w:val="000000" w:themeColor="text1"/>
          <w:highlight w:val="lightGray"/>
        </w:rPr>
        <w:t xml:space="preserve">Activity </w:t>
      </w:r>
      <w:r w:rsidR="00EC7CB0" w:rsidRPr="00797F36">
        <w:rPr>
          <w:color w:val="000000" w:themeColor="text1"/>
          <w:highlight w:val="lightGray"/>
        </w:rPr>
        <w:t xml:space="preserve">Completion Date. Make sure </w:t>
      </w:r>
      <w:r w:rsidR="00595F9F">
        <w:rPr>
          <w:color w:val="000000" w:themeColor="text1"/>
          <w:highlight w:val="lightGray"/>
        </w:rPr>
        <w:t xml:space="preserve">you leave enough time between </w:t>
      </w:r>
      <w:r w:rsidR="00EC7CB0" w:rsidRPr="00797F36">
        <w:rPr>
          <w:color w:val="000000" w:themeColor="text1"/>
          <w:highlight w:val="lightGray"/>
        </w:rPr>
        <w:t xml:space="preserve">the </w:t>
      </w:r>
      <w:r w:rsidR="00595F9F">
        <w:rPr>
          <w:color w:val="000000" w:themeColor="text1"/>
          <w:highlight w:val="lightGray"/>
        </w:rPr>
        <w:t xml:space="preserve">Activity </w:t>
      </w:r>
      <w:r w:rsidR="00EC7CB0" w:rsidRPr="00797F36">
        <w:rPr>
          <w:color w:val="000000" w:themeColor="text1"/>
          <w:highlight w:val="lightGray"/>
        </w:rPr>
        <w:t xml:space="preserve">Completion Date </w:t>
      </w:r>
      <w:r w:rsidR="00E24F47">
        <w:rPr>
          <w:color w:val="000000" w:themeColor="text1"/>
          <w:highlight w:val="lightGray"/>
        </w:rPr>
        <w:t>and the Agreement End D</w:t>
      </w:r>
      <w:r w:rsidR="00595F9F">
        <w:rPr>
          <w:color w:val="000000" w:themeColor="text1"/>
          <w:highlight w:val="lightGray"/>
        </w:rPr>
        <w:t xml:space="preserve">ate to allow for </w:t>
      </w:r>
      <w:r w:rsidR="00EC7CB0" w:rsidRPr="00797F36">
        <w:rPr>
          <w:color w:val="000000" w:themeColor="text1"/>
          <w:highlight w:val="lightGray"/>
        </w:rPr>
        <w:t>the submission and acceptance of any reporting required under Items B and E.]</w:t>
      </w:r>
    </w:p>
    <w:p w14:paraId="502D85BF" w14:textId="767A6899" w:rsidR="00EC7CB0" w:rsidRDefault="00EC7CB0" w:rsidP="00F415ED">
      <w:pPr>
        <w:rPr>
          <w:color w:val="000000"/>
        </w:rPr>
      </w:pPr>
      <w:r w:rsidRPr="00204ACE">
        <w:rPr>
          <w:color w:val="000000"/>
        </w:rPr>
        <w:t xml:space="preserve">The Activity starts on </w:t>
      </w:r>
      <w:r w:rsidRPr="00204ACE">
        <w:rPr>
          <w:color w:val="000000"/>
          <w:highlight w:val="yellow"/>
        </w:rPr>
        <w:t>[</w:t>
      </w:r>
      <w:r w:rsidRPr="006F2520">
        <w:rPr>
          <w:i/>
          <w:color w:val="000000"/>
          <w:highlight w:val="yellow"/>
        </w:rPr>
        <w:t>insert date/event</w:t>
      </w:r>
      <w:r w:rsidRPr="00204ACE">
        <w:rPr>
          <w:color w:val="000000"/>
          <w:highlight w:val="yellow"/>
        </w:rPr>
        <w:t>]</w:t>
      </w:r>
      <w:r w:rsidRPr="00204ACE">
        <w:rPr>
          <w:color w:val="000000"/>
        </w:rPr>
        <w:t xml:space="preserve"> and ends on </w:t>
      </w:r>
      <w:r w:rsidRPr="00204ACE">
        <w:rPr>
          <w:color w:val="000000"/>
          <w:highlight w:val="yellow"/>
        </w:rPr>
        <w:t>[</w:t>
      </w:r>
      <w:r w:rsidRPr="006F2520">
        <w:rPr>
          <w:i/>
          <w:color w:val="000000"/>
          <w:highlight w:val="yellow"/>
        </w:rPr>
        <w:t>insert date/event</w:t>
      </w:r>
      <w:r w:rsidRPr="00204ACE">
        <w:rPr>
          <w:color w:val="000000"/>
          <w:highlight w:val="yellow"/>
        </w:rPr>
        <w:t>]</w:t>
      </w:r>
      <w:r>
        <w:rPr>
          <w:color w:val="000000"/>
        </w:rPr>
        <w:t xml:space="preserve">, </w:t>
      </w:r>
      <w:r w:rsidR="00595F9F">
        <w:rPr>
          <w:color w:val="000000"/>
        </w:rPr>
        <w:t xml:space="preserve">which is </w:t>
      </w:r>
      <w:r>
        <w:rPr>
          <w:color w:val="000000"/>
        </w:rPr>
        <w:t xml:space="preserve">the </w:t>
      </w:r>
      <w:r w:rsidR="00595F9F" w:rsidRPr="0010322D">
        <w:rPr>
          <w:b/>
          <w:color w:val="000000"/>
        </w:rPr>
        <w:t xml:space="preserve">Activity </w:t>
      </w:r>
      <w:r w:rsidRPr="0010322D">
        <w:rPr>
          <w:b/>
          <w:color w:val="000000"/>
        </w:rPr>
        <w:t>Completion Date</w:t>
      </w:r>
      <w:r w:rsidRPr="00204ACE">
        <w:rPr>
          <w:color w:val="000000"/>
        </w:rPr>
        <w:t>.</w:t>
      </w:r>
    </w:p>
    <w:p w14:paraId="7B759D94" w14:textId="036F05B5" w:rsidR="00595F9F" w:rsidRDefault="00595F9F" w:rsidP="00595F9F">
      <w:pPr>
        <w:rPr>
          <w:color w:val="000000"/>
        </w:rPr>
      </w:pPr>
      <w:r>
        <w:rPr>
          <w:color w:val="000000"/>
        </w:rPr>
        <w:t xml:space="preserve">The Agreement ends on </w:t>
      </w:r>
      <w:r w:rsidRPr="00204ACE">
        <w:rPr>
          <w:color w:val="000000"/>
          <w:highlight w:val="yellow"/>
        </w:rPr>
        <w:t>[</w:t>
      </w:r>
      <w:r w:rsidRPr="006F2520">
        <w:rPr>
          <w:i/>
          <w:color w:val="000000"/>
          <w:highlight w:val="yellow"/>
        </w:rPr>
        <w:t>insert date</w:t>
      </w:r>
      <w:r w:rsidR="00A940B8" w:rsidRPr="00A059C6">
        <w:rPr>
          <w:iCs/>
          <w:color w:val="000000"/>
        </w:rPr>
        <w:t>]</w:t>
      </w:r>
      <w:r w:rsidR="00A940B8" w:rsidRPr="00A059C6">
        <w:rPr>
          <w:i/>
          <w:color w:val="000000"/>
        </w:rPr>
        <w:t xml:space="preserve"> </w:t>
      </w:r>
      <w:r w:rsidRPr="00A059C6">
        <w:rPr>
          <w:iCs/>
          <w:color w:val="000000"/>
        </w:rPr>
        <w:t>or</w:t>
      </w:r>
      <w:r w:rsidR="007B20D0" w:rsidRPr="00A059C6">
        <w:rPr>
          <w:iCs/>
          <w:color w:val="000000"/>
        </w:rPr>
        <w:t xml:space="preserve"> </w:t>
      </w:r>
      <w:r w:rsidRPr="00A059C6">
        <w:rPr>
          <w:iCs/>
          <w:color w:val="000000"/>
        </w:rPr>
        <w:t xml:space="preserve">when the Grantee has provided </w:t>
      </w:r>
      <w:proofErr w:type="gramStart"/>
      <w:r w:rsidRPr="00A059C6">
        <w:rPr>
          <w:iCs/>
          <w:color w:val="000000"/>
        </w:rPr>
        <w:t>all of</w:t>
      </w:r>
      <w:proofErr w:type="gramEnd"/>
      <w:r w:rsidRPr="00A059C6">
        <w:rPr>
          <w:iCs/>
          <w:color w:val="000000"/>
        </w:rPr>
        <w:t xml:space="preserve"> the reports and repaid any Grant amount as required under this Agreement</w:t>
      </w:r>
      <w:r w:rsidR="004C50C7" w:rsidRPr="005100AF">
        <w:rPr>
          <w:color w:val="000000"/>
        </w:rPr>
        <w:t>,</w:t>
      </w:r>
      <w:r w:rsidR="004C50C7">
        <w:rPr>
          <w:color w:val="000000"/>
        </w:rPr>
        <w:t xml:space="preserve"> which is the </w:t>
      </w:r>
      <w:r w:rsidR="0010322D" w:rsidRPr="0010322D">
        <w:rPr>
          <w:b/>
          <w:color w:val="000000"/>
        </w:rPr>
        <w:t xml:space="preserve">Agreement </w:t>
      </w:r>
      <w:r w:rsidR="004C50C7" w:rsidRPr="0010322D">
        <w:rPr>
          <w:b/>
          <w:color w:val="000000"/>
        </w:rPr>
        <w:t>End Date</w:t>
      </w:r>
      <w:r w:rsidR="004C50C7">
        <w:rPr>
          <w:color w:val="000000"/>
        </w:rPr>
        <w:t>.</w:t>
      </w:r>
    </w:p>
    <w:p w14:paraId="7D70D802" w14:textId="77777777"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 xml:space="preserve">[The following schedule provides an example of how </w:t>
      </w:r>
      <w:r w:rsidR="006D402F">
        <w:rPr>
          <w:color w:val="000000" w:themeColor="text1"/>
          <w:highlight w:val="lightGray"/>
        </w:rPr>
        <w:t>you might</w:t>
      </w:r>
      <w:r w:rsidRPr="00797F36">
        <w:rPr>
          <w:color w:val="000000" w:themeColor="text1"/>
          <w:highlight w:val="lightGray"/>
        </w:rPr>
        <w:t xml:space="preserve"> specify the timing of specific events. Milestones should be clearly linked with the </w:t>
      </w:r>
      <w:r w:rsidR="009C6F81">
        <w:rPr>
          <w:color w:val="000000" w:themeColor="text1"/>
          <w:highlight w:val="lightGray"/>
        </w:rPr>
        <w:t>description of the Activity in i</w:t>
      </w:r>
      <w:r w:rsidRPr="00797F36">
        <w:rPr>
          <w:color w:val="000000" w:themeColor="text1"/>
          <w:highlight w:val="lightGray"/>
        </w:rPr>
        <w:t xml:space="preserve">tem </w:t>
      </w:r>
      <w:r w:rsidR="009C6F81">
        <w:rPr>
          <w:color w:val="000000" w:themeColor="text1"/>
          <w:highlight w:val="lightGray"/>
        </w:rPr>
        <w:t>‘</w:t>
      </w:r>
      <w:r w:rsidRPr="00797F36">
        <w:rPr>
          <w:color w:val="000000" w:themeColor="text1"/>
          <w:highlight w:val="lightGray"/>
        </w:rPr>
        <w:t>B</w:t>
      </w:r>
      <w:r w:rsidR="009C6F81">
        <w:rPr>
          <w:color w:val="000000" w:themeColor="text1"/>
          <w:highlight w:val="lightGray"/>
        </w:rPr>
        <w:t>. Activity’</w:t>
      </w:r>
      <w:r w:rsidRPr="00797F36">
        <w:rPr>
          <w:color w:val="000000" w:themeColor="text1"/>
          <w:highlight w:val="lightGray"/>
        </w:rPr>
        <w:t xml:space="preserve"> above and/or</w:t>
      </w:r>
      <w:r w:rsidR="00CD5BB9">
        <w:rPr>
          <w:color w:val="000000" w:themeColor="text1"/>
          <w:highlight w:val="lightGray"/>
        </w:rPr>
        <w:t xml:space="preserve"> any reporting requirements in i</w:t>
      </w:r>
      <w:r w:rsidRPr="00797F36">
        <w:rPr>
          <w:color w:val="000000" w:themeColor="text1"/>
          <w:highlight w:val="lightGray"/>
        </w:rPr>
        <w:t xml:space="preserve">tem </w:t>
      </w:r>
      <w:r w:rsidR="00CD5BB9">
        <w:rPr>
          <w:color w:val="000000" w:themeColor="text1"/>
          <w:highlight w:val="lightGray"/>
        </w:rPr>
        <w:t>‘</w:t>
      </w:r>
      <w:r w:rsidRPr="00797F36">
        <w:rPr>
          <w:color w:val="000000" w:themeColor="text1"/>
          <w:highlight w:val="lightGray"/>
        </w:rPr>
        <w:t>E</w:t>
      </w:r>
      <w:r w:rsidR="00CD5BB9">
        <w:rPr>
          <w:color w:val="000000" w:themeColor="text1"/>
          <w:highlight w:val="lightGray"/>
        </w:rPr>
        <w:t>. Reporting’</w:t>
      </w:r>
      <w:r w:rsidRPr="00797F36">
        <w:rPr>
          <w:color w:val="000000" w:themeColor="text1"/>
          <w:highlight w:val="lightGray"/>
        </w:rPr>
        <w:t xml:space="preserve"> below.]</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7439"/>
        <w:gridCol w:w="2303"/>
      </w:tblGrid>
      <w:tr w:rsidR="00EC7CB0" w:rsidRPr="0060600B" w14:paraId="5E924271" w14:textId="77777777" w:rsidTr="0060600B">
        <w:tc>
          <w:tcPr>
            <w:tcW w:w="9968" w:type="dxa"/>
            <w:gridSpan w:val="2"/>
          </w:tcPr>
          <w:p w14:paraId="6D1BCCF2" w14:textId="77777777" w:rsidR="00EC7CB0" w:rsidRPr="009C24D8" w:rsidRDefault="00EC7CB0" w:rsidP="0060600B">
            <w:pPr>
              <w:spacing w:after="0" w:line="240" w:lineRule="auto"/>
              <w:jc w:val="center"/>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Activity Schedule</w:t>
            </w:r>
          </w:p>
        </w:tc>
      </w:tr>
      <w:tr w:rsidR="00EC7CB0" w:rsidRPr="0060600B" w14:paraId="7F14E5C7" w14:textId="77777777" w:rsidTr="0060600B">
        <w:tc>
          <w:tcPr>
            <w:tcW w:w="7621" w:type="dxa"/>
          </w:tcPr>
          <w:p w14:paraId="2C0BE3DC" w14:textId="77777777" w:rsidR="00EC7CB0" w:rsidRPr="009C24D8" w:rsidRDefault="00EC7CB0" w:rsidP="0060600B">
            <w:pPr>
              <w:spacing w:after="0" w:line="240" w:lineRule="auto"/>
              <w:rPr>
                <w:rFonts w:asciiTheme="minorHAnsi" w:hAnsiTheme="minorHAnsi" w:cstheme="minorHAnsi"/>
                <w:color w:val="000000"/>
              </w:rPr>
            </w:pPr>
            <w:r w:rsidRPr="009C24D8">
              <w:rPr>
                <w:rFonts w:asciiTheme="minorHAnsi" w:hAnsiTheme="minorHAnsi" w:cstheme="minorHAnsi"/>
                <w:b/>
                <w:color w:val="000000"/>
                <w:highlight w:val="yellow"/>
                <w:lang w:eastAsia="en-AU"/>
              </w:rPr>
              <w:lastRenderedPageBreak/>
              <w:t>Milestone</w:t>
            </w:r>
          </w:p>
        </w:tc>
        <w:tc>
          <w:tcPr>
            <w:tcW w:w="2347" w:type="dxa"/>
          </w:tcPr>
          <w:p w14:paraId="5F313D98" w14:textId="77777777" w:rsidR="00EC7CB0" w:rsidRPr="009C24D8" w:rsidRDefault="00EC7CB0" w:rsidP="0060600B">
            <w:pPr>
              <w:spacing w:after="0" w:line="240" w:lineRule="auto"/>
              <w:rPr>
                <w:rFonts w:asciiTheme="minorHAnsi" w:hAnsiTheme="minorHAnsi" w:cstheme="minorHAnsi"/>
                <w:color w:val="000000"/>
              </w:rPr>
            </w:pPr>
            <w:r w:rsidRPr="009C24D8">
              <w:rPr>
                <w:rFonts w:asciiTheme="minorHAnsi" w:hAnsiTheme="minorHAnsi" w:cstheme="minorHAnsi"/>
                <w:b/>
                <w:color w:val="000000"/>
                <w:highlight w:val="yellow"/>
                <w:lang w:eastAsia="en-AU"/>
              </w:rPr>
              <w:t>Due Date</w:t>
            </w:r>
          </w:p>
        </w:tc>
      </w:tr>
      <w:tr w:rsidR="00EC7CB0" w:rsidRPr="0060600B" w14:paraId="1219D0EB" w14:textId="77777777" w:rsidTr="0060600B">
        <w:trPr>
          <w:trHeight w:val="329"/>
        </w:trPr>
        <w:tc>
          <w:tcPr>
            <w:tcW w:w="7621" w:type="dxa"/>
          </w:tcPr>
          <w:p w14:paraId="5FC00345"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event</w:t>
            </w:r>
            <w:r w:rsidRPr="009C24D8">
              <w:rPr>
                <w:rFonts w:asciiTheme="minorHAnsi" w:hAnsiTheme="minorHAnsi" w:cstheme="minorHAnsi"/>
                <w:color w:val="000000"/>
                <w:highlight w:val="yellow"/>
              </w:rPr>
              <w:t>]</w:t>
            </w:r>
          </w:p>
        </w:tc>
        <w:tc>
          <w:tcPr>
            <w:tcW w:w="2347" w:type="dxa"/>
          </w:tcPr>
          <w:p w14:paraId="644A5132"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date</w:t>
            </w:r>
            <w:r w:rsidRPr="009C24D8">
              <w:rPr>
                <w:rFonts w:asciiTheme="minorHAnsi" w:hAnsiTheme="minorHAnsi" w:cstheme="minorHAnsi"/>
                <w:color w:val="000000"/>
                <w:highlight w:val="yellow"/>
              </w:rPr>
              <w:t>]</w:t>
            </w:r>
          </w:p>
        </w:tc>
      </w:tr>
      <w:tr w:rsidR="00EC7CB0" w:rsidRPr="0060600B" w14:paraId="4ACFACDC" w14:textId="77777777" w:rsidTr="0060600B">
        <w:trPr>
          <w:trHeight w:val="252"/>
        </w:trPr>
        <w:tc>
          <w:tcPr>
            <w:tcW w:w="7621" w:type="dxa"/>
          </w:tcPr>
          <w:p w14:paraId="0370947A"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event</w:t>
            </w:r>
            <w:r w:rsidRPr="009C24D8">
              <w:rPr>
                <w:rFonts w:asciiTheme="minorHAnsi" w:hAnsiTheme="minorHAnsi" w:cstheme="minorHAnsi"/>
                <w:color w:val="000000"/>
                <w:highlight w:val="yellow"/>
              </w:rPr>
              <w:t>]</w:t>
            </w:r>
          </w:p>
        </w:tc>
        <w:tc>
          <w:tcPr>
            <w:tcW w:w="2347" w:type="dxa"/>
          </w:tcPr>
          <w:p w14:paraId="10FCBC47"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date</w:t>
            </w:r>
            <w:r w:rsidRPr="009C24D8">
              <w:rPr>
                <w:rFonts w:asciiTheme="minorHAnsi" w:hAnsiTheme="minorHAnsi" w:cstheme="minorHAnsi"/>
                <w:color w:val="000000"/>
                <w:highlight w:val="yellow"/>
              </w:rPr>
              <w:t>]</w:t>
            </w:r>
          </w:p>
        </w:tc>
      </w:tr>
      <w:tr w:rsidR="00EC7CB0" w:rsidRPr="0060600B" w14:paraId="77D06DE6" w14:textId="77777777" w:rsidTr="0060600B">
        <w:tc>
          <w:tcPr>
            <w:tcW w:w="7621" w:type="dxa"/>
          </w:tcPr>
          <w:p w14:paraId="1C274F30"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event</w:t>
            </w:r>
            <w:r w:rsidRPr="009C24D8">
              <w:rPr>
                <w:rFonts w:asciiTheme="minorHAnsi" w:hAnsiTheme="minorHAnsi" w:cstheme="minorHAnsi"/>
                <w:color w:val="000000"/>
                <w:highlight w:val="yellow"/>
              </w:rPr>
              <w:t>]</w:t>
            </w:r>
          </w:p>
        </w:tc>
        <w:tc>
          <w:tcPr>
            <w:tcW w:w="2347" w:type="dxa"/>
          </w:tcPr>
          <w:p w14:paraId="2B15A10E" w14:textId="77777777" w:rsidR="00EC7CB0" w:rsidRPr="009C24D8" w:rsidRDefault="00EC7CB0" w:rsidP="00F415ED">
            <w:pPr>
              <w:rPr>
                <w:rFonts w:asciiTheme="minorHAnsi" w:hAnsiTheme="minorHAnsi" w:cstheme="minorHAnsi"/>
                <w:color w:val="000000"/>
                <w:highlight w:val="yellow"/>
              </w:rPr>
            </w:pPr>
            <w:r w:rsidRPr="009C24D8">
              <w:rPr>
                <w:rFonts w:asciiTheme="minorHAnsi" w:hAnsiTheme="minorHAnsi" w:cstheme="minorHAnsi"/>
                <w:color w:val="000000"/>
                <w:highlight w:val="yellow"/>
              </w:rPr>
              <w:t>[</w:t>
            </w:r>
            <w:r w:rsidRPr="009C24D8">
              <w:rPr>
                <w:rFonts w:asciiTheme="minorHAnsi" w:hAnsiTheme="minorHAnsi" w:cstheme="minorHAnsi"/>
                <w:i/>
                <w:color w:val="000000"/>
                <w:highlight w:val="yellow"/>
              </w:rPr>
              <w:t>insert date</w:t>
            </w:r>
            <w:r w:rsidRPr="009C24D8">
              <w:rPr>
                <w:rFonts w:asciiTheme="minorHAnsi" w:hAnsiTheme="minorHAnsi" w:cstheme="minorHAnsi"/>
                <w:color w:val="000000"/>
                <w:highlight w:val="yellow"/>
              </w:rPr>
              <w:t>]</w:t>
            </w:r>
          </w:p>
        </w:tc>
      </w:tr>
    </w:tbl>
    <w:p w14:paraId="12150C44" w14:textId="1E7EA06A" w:rsidR="00EC7CB0" w:rsidRDefault="00EC7CB0" w:rsidP="00630F42">
      <w:pPr>
        <w:pStyle w:val="Heading2"/>
      </w:pPr>
      <w:bookmarkStart w:id="24" w:name="_Toc524515424"/>
      <w:bookmarkStart w:id="25" w:name="_Toc531079379"/>
      <w:r>
        <w:t xml:space="preserve">D. Payment of </w:t>
      </w:r>
      <w:r w:rsidR="003C17AB">
        <w:t xml:space="preserve">the </w:t>
      </w:r>
      <w:r>
        <w:t>Grant</w:t>
      </w:r>
      <w:bookmarkEnd w:id="24"/>
      <w:bookmarkEnd w:id="25"/>
      <w:r>
        <w:t xml:space="preserve"> </w:t>
      </w:r>
    </w:p>
    <w:p w14:paraId="4C843BFC" w14:textId="4EE75FDB"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w:t>
      </w:r>
      <w:r w:rsidR="006D402F">
        <w:rPr>
          <w:color w:val="000000" w:themeColor="text1"/>
          <w:highlight w:val="lightGray"/>
        </w:rPr>
        <w:t>You</w:t>
      </w:r>
      <w:r w:rsidRPr="00797F36">
        <w:rPr>
          <w:color w:val="000000" w:themeColor="text1"/>
          <w:highlight w:val="lightGray"/>
        </w:rPr>
        <w:t xml:space="preserve"> should describe the amount of the Grant, </w:t>
      </w:r>
      <w:proofErr w:type="gramStart"/>
      <w:r w:rsidR="008C49F5">
        <w:rPr>
          <w:color w:val="000000" w:themeColor="text1"/>
          <w:highlight w:val="lightGray"/>
        </w:rPr>
        <w:t>whether or not</w:t>
      </w:r>
      <w:proofErr w:type="gramEnd"/>
      <w:r w:rsidR="008C49F5">
        <w:rPr>
          <w:color w:val="000000" w:themeColor="text1"/>
          <w:highlight w:val="lightGray"/>
        </w:rPr>
        <w:t xml:space="preserve"> GST is payable on the Grant, </w:t>
      </w:r>
      <w:r w:rsidR="00541709">
        <w:rPr>
          <w:color w:val="000000" w:themeColor="text1"/>
          <w:highlight w:val="lightGray"/>
        </w:rPr>
        <w:t>the nominated bank account for the Grant</w:t>
      </w:r>
      <w:r w:rsidRPr="00797F36">
        <w:rPr>
          <w:color w:val="000000" w:themeColor="text1"/>
          <w:highlight w:val="lightGray"/>
        </w:rPr>
        <w:t xml:space="preserve"> payment(s)</w:t>
      </w:r>
      <w:r w:rsidR="006D402F">
        <w:rPr>
          <w:color w:val="000000" w:themeColor="text1"/>
          <w:highlight w:val="lightGray"/>
        </w:rPr>
        <w:t>,</w:t>
      </w:r>
      <w:r w:rsidRPr="00797F36">
        <w:rPr>
          <w:color w:val="000000" w:themeColor="text1"/>
          <w:highlight w:val="lightGray"/>
        </w:rPr>
        <w:t xml:space="preserve"> and timing of payment(s).</w:t>
      </w:r>
      <w:r w:rsidR="00637C74">
        <w:rPr>
          <w:color w:val="000000" w:themeColor="text1"/>
          <w:highlight w:val="lightGray"/>
        </w:rPr>
        <w:t xml:space="preserve"> </w:t>
      </w:r>
      <w:r w:rsidRPr="00797F36">
        <w:rPr>
          <w:color w:val="000000" w:themeColor="text1"/>
          <w:highlight w:val="lightGray"/>
        </w:rPr>
        <w:t>If you do not include the Grantee's nominated bank account details below, you will need to ensure that you have a process for obtaining and confirming the details of the bank account into which the Gr</w:t>
      </w:r>
      <w:r w:rsidR="00637C74">
        <w:rPr>
          <w:color w:val="000000" w:themeColor="text1"/>
          <w:highlight w:val="lightGray"/>
        </w:rPr>
        <w:t xml:space="preserve">ant is to be paid. </w:t>
      </w:r>
      <w:r w:rsidR="004F78CE">
        <w:rPr>
          <w:color w:val="000000" w:themeColor="text1"/>
          <w:highlight w:val="lightGray"/>
        </w:rPr>
        <w:t xml:space="preserve">You may wish to specify whether interest can or cannot be earned on the Grant. If you specify that interest can be earned, you should also consider whether to include the </w:t>
      </w:r>
      <w:r w:rsidR="00D62E14">
        <w:rPr>
          <w:color w:val="000000" w:themeColor="text1"/>
          <w:highlight w:val="lightGray"/>
        </w:rPr>
        <w:t xml:space="preserve">optional </w:t>
      </w:r>
      <w:r w:rsidR="004F78CE">
        <w:rPr>
          <w:color w:val="000000" w:themeColor="text1"/>
          <w:highlight w:val="lightGray"/>
        </w:rPr>
        <w:t xml:space="preserve">text at the definition of ‘Grant’ at CGGC21 that </w:t>
      </w:r>
      <w:r w:rsidR="009E57B5">
        <w:rPr>
          <w:color w:val="000000" w:themeColor="text1"/>
          <w:highlight w:val="lightGray"/>
        </w:rPr>
        <w:t xml:space="preserve">the Grant includes interest earned by the Grantee on the money. </w:t>
      </w:r>
      <w:r w:rsidR="00637C74">
        <w:rPr>
          <w:color w:val="000000" w:themeColor="text1"/>
          <w:highlight w:val="lightGray"/>
        </w:rPr>
        <w:t>As noted in i</w:t>
      </w:r>
      <w:r w:rsidRPr="00797F36">
        <w:rPr>
          <w:color w:val="000000" w:themeColor="text1"/>
          <w:highlight w:val="lightGray"/>
        </w:rPr>
        <w:t xml:space="preserve">tem </w:t>
      </w:r>
      <w:r w:rsidR="00637C74">
        <w:rPr>
          <w:color w:val="000000" w:themeColor="text1"/>
          <w:highlight w:val="lightGray"/>
        </w:rPr>
        <w:t>‘</w:t>
      </w:r>
      <w:r w:rsidRPr="00797F36">
        <w:rPr>
          <w:color w:val="000000" w:themeColor="text1"/>
          <w:highlight w:val="lightGray"/>
        </w:rPr>
        <w:t>C</w:t>
      </w:r>
      <w:r w:rsidR="00637C74">
        <w:rPr>
          <w:color w:val="000000" w:themeColor="text1"/>
          <w:highlight w:val="lightGray"/>
        </w:rPr>
        <w:t xml:space="preserve">. Duration of the </w:t>
      </w:r>
      <w:r w:rsidR="00B20D91">
        <w:rPr>
          <w:color w:val="000000" w:themeColor="text1"/>
          <w:highlight w:val="lightGray"/>
        </w:rPr>
        <w:t>Grant</w:t>
      </w:r>
      <w:r w:rsidR="00637C74">
        <w:rPr>
          <w:color w:val="000000" w:themeColor="text1"/>
          <w:highlight w:val="lightGray"/>
        </w:rPr>
        <w:t>’</w:t>
      </w:r>
      <w:r w:rsidRPr="00797F36">
        <w:rPr>
          <w:color w:val="000000" w:themeColor="text1"/>
          <w:highlight w:val="lightGray"/>
        </w:rPr>
        <w:t xml:space="preserve"> above, if the Grant is going to be paid in instalments, these should be linked to the milestones or stages used in the description of the Activity.]</w:t>
      </w:r>
    </w:p>
    <w:p w14:paraId="07FDFDA1" w14:textId="592FA3B4" w:rsidR="00EC7CB0" w:rsidRDefault="00EC7CB0" w:rsidP="00F415ED">
      <w:pPr>
        <w:rPr>
          <w:color w:val="000000"/>
        </w:rPr>
      </w:pPr>
      <w:r w:rsidRPr="00204ACE">
        <w:rPr>
          <w:color w:val="000000"/>
        </w:rPr>
        <w:t xml:space="preserve">The total amount of the Grant is </w:t>
      </w:r>
      <w:r w:rsidRPr="004B10DF">
        <w:rPr>
          <w:color w:val="000000"/>
          <w:highlight w:val="yellow"/>
        </w:rPr>
        <w:t>[</w:t>
      </w:r>
      <w:r w:rsidRPr="004B10DF">
        <w:rPr>
          <w:i/>
          <w:color w:val="000000"/>
          <w:highlight w:val="yellow"/>
        </w:rPr>
        <w:t>insert amount</w:t>
      </w:r>
      <w:r w:rsidRPr="004B10DF">
        <w:rPr>
          <w:color w:val="000000"/>
          <w:highlight w:val="yellow"/>
        </w:rPr>
        <w:t>]</w:t>
      </w:r>
      <w:r w:rsidRPr="00204ACE">
        <w:rPr>
          <w:color w:val="000000"/>
        </w:rPr>
        <w:t xml:space="preserve"> (GST </w:t>
      </w:r>
      <w:r w:rsidRPr="00204ACE">
        <w:rPr>
          <w:color w:val="000000"/>
          <w:highlight w:val="yellow"/>
        </w:rPr>
        <w:t>[inc</w:t>
      </w:r>
      <w:r>
        <w:rPr>
          <w:color w:val="000000"/>
          <w:highlight w:val="yellow"/>
        </w:rPr>
        <w:t>l</w:t>
      </w:r>
      <w:r w:rsidRPr="00204ACE">
        <w:rPr>
          <w:color w:val="000000"/>
          <w:highlight w:val="yellow"/>
        </w:rPr>
        <w:t>/exc</w:t>
      </w:r>
      <w:r>
        <w:rPr>
          <w:color w:val="000000"/>
          <w:highlight w:val="yellow"/>
        </w:rPr>
        <w:t>l</w:t>
      </w:r>
      <w:r w:rsidRPr="00204ACE">
        <w:rPr>
          <w:color w:val="000000"/>
          <w:highlight w:val="yellow"/>
        </w:rPr>
        <w:t>]</w:t>
      </w:r>
      <w:r w:rsidRPr="00204ACE">
        <w:rPr>
          <w:color w:val="000000"/>
        </w:rPr>
        <w:t>).</w:t>
      </w:r>
      <w:r w:rsidR="00321271">
        <w:rPr>
          <w:color w:val="000000"/>
        </w:rPr>
        <w:t xml:space="preserve"> </w:t>
      </w:r>
      <w:r w:rsidR="00321271" w:rsidRPr="008A131F">
        <w:rPr>
          <w:color w:val="000000" w:themeColor="text1"/>
        </w:rPr>
        <w:t>[</w:t>
      </w:r>
      <w:r w:rsidR="00321271" w:rsidRPr="006C4B15">
        <w:rPr>
          <w:color w:val="000000" w:themeColor="text1"/>
          <w:highlight w:val="yellow"/>
        </w:rPr>
        <w:t xml:space="preserve">OPTION] as adjusted from time to time </w:t>
      </w:r>
      <w:proofErr w:type="gramStart"/>
      <w:r w:rsidR="00321271" w:rsidRPr="006C4B15">
        <w:rPr>
          <w:color w:val="000000" w:themeColor="text1"/>
          <w:highlight w:val="yellow"/>
        </w:rPr>
        <w:t>as a result of</w:t>
      </w:r>
      <w:proofErr w:type="gramEnd"/>
      <w:r w:rsidR="00321271" w:rsidRPr="006C4B15">
        <w:rPr>
          <w:color w:val="000000" w:themeColor="text1"/>
          <w:highlight w:val="yellow"/>
        </w:rPr>
        <w:t xml:space="preserve"> indexation</w:t>
      </w:r>
      <w:r w:rsidR="00321271" w:rsidRPr="7E9CED64">
        <w:rPr>
          <w:color w:val="000000" w:themeColor="text1"/>
        </w:rPr>
        <w:t>.</w:t>
      </w:r>
    </w:p>
    <w:p w14:paraId="137240E9" w14:textId="4591B619" w:rsidR="008C49F5" w:rsidRDefault="008C49F5" w:rsidP="00F415ED">
      <w:pPr>
        <w:rPr>
          <w:color w:val="000000"/>
        </w:rPr>
      </w:pPr>
      <w:r>
        <w:rPr>
          <w:color w:val="000000"/>
        </w:rPr>
        <w:t xml:space="preserve">GST </w:t>
      </w:r>
      <w:r w:rsidRPr="008C49F5">
        <w:rPr>
          <w:color w:val="000000"/>
          <w:highlight w:val="yellow"/>
        </w:rPr>
        <w:t>[is/ is not]</w:t>
      </w:r>
      <w:r>
        <w:rPr>
          <w:color w:val="000000"/>
        </w:rPr>
        <w:t xml:space="preserve"> payable on the Grant.</w:t>
      </w:r>
    </w:p>
    <w:p w14:paraId="0203BFB1" w14:textId="555A3553" w:rsidR="00EB253A" w:rsidRPr="00204ACE" w:rsidRDefault="00021EA9" w:rsidP="00F415ED">
      <w:pPr>
        <w:rPr>
          <w:color w:val="000000"/>
        </w:rPr>
      </w:pPr>
      <w:r w:rsidRPr="00021EA9">
        <w:rPr>
          <w:color w:val="000000"/>
          <w:highlight w:val="yellow"/>
        </w:rPr>
        <w:t>[</w:t>
      </w:r>
      <w:r w:rsidR="00EB253A" w:rsidRPr="00021EA9">
        <w:rPr>
          <w:color w:val="000000"/>
          <w:highlight w:val="yellow"/>
        </w:rPr>
        <w:t>Interest [can/ cannot] be earned on the Grant.</w:t>
      </w:r>
      <w:r w:rsidRPr="00021EA9">
        <w:rPr>
          <w:color w:val="000000"/>
          <w:highlight w:val="yellow"/>
        </w:rPr>
        <w:t>]</w:t>
      </w:r>
      <w:r w:rsidR="00726A9E">
        <w:rPr>
          <w:color w:val="000000"/>
        </w:rPr>
        <w:t xml:space="preserve"> [</w:t>
      </w:r>
      <w:r w:rsidR="00726A9E" w:rsidRPr="0063649F">
        <w:rPr>
          <w:color w:val="000000"/>
          <w:highlight w:val="yellow"/>
        </w:rPr>
        <w:t>OPTION</w:t>
      </w:r>
      <w:r w:rsidR="001B609C">
        <w:rPr>
          <w:color w:val="000000"/>
          <w:highlight w:val="yellow"/>
        </w:rPr>
        <w:t xml:space="preserve"> to be included if interest can be earned on the Grant</w:t>
      </w:r>
      <w:r w:rsidR="00726A9E" w:rsidRPr="0063649F">
        <w:rPr>
          <w:color w:val="000000"/>
          <w:highlight w:val="yellow"/>
        </w:rPr>
        <w:t xml:space="preserve">] If </w:t>
      </w:r>
      <w:r w:rsidR="000A2F5D">
        <w:rPr>
          <w:color w:val="000000"/>
          <w:highlight w:val="yellow"/>
        </w:rPr>
        <w:t xml:space="preserve">any </w:t>
      </w:r>
      <w:r w:rsidR="00726A9E" w:rsidRPr="0063649F">
        <w:rPr>
          <w:color w:val="000000"/>
          <w:highlight w:val="yellow"/>
        </w:rPr>
        <w:t>interest</w:t>
      </w:r>
      <w:r w:rsidR="00476E59">
        <w:rPr>
          <w:color w:val="000000"/>
          <w:highlight w:val="yellow"/>
        </w:rPr>
        <w:t xml:space="preserve"> is earned on the Grant</w:t>
      </w:r>
      <w:r w:rsidR="00726A9E" w:rsidRPr="0063649F">
        <w:rPr>
          <w:color w:val="000000"/>
          <w:highlight w:val="yellow"/>
        </w:rPr>
        <w:t xml:space="preserve">, </w:t>
      </w:r>
      <w:r w:rsidR="00476E59">
        <w:rPr>
          <w:color w:val="000000"/>
          <w:highlight w:val="yellow"/>
        </w:rPr>
        <w:t>th</w:t>
      </w:r>
      <w:r w:rsidR="00326784">
        <w:rPr>
          <w:color w:val="000000"/>
          <w:highlight w:val="yellow"/>
        </w:rPr>
        <w:t>a</w:t>
      </w:r>
      <w:r w:rsidR="00476E59">
        <w:rPr>
          <w:color w:val="000000"/>
          <w:highlight w:val="yellow"/>
        </w:rPr>
        <w:t>t</w:t>
      </w:r>
      <w:r w:rsidR="00726A9E" w:rsidRPr="0063649F">
        <w:rPr>
          <w:color w:val="000000"/>
          <w:highlight w:val="yellow"/>
        </w:rPr>
        <w:t xml:space="preserve"> interest will be deemed to be part of the Grant and subject to the terms of this Agreement</w:t>
      </w:r>
      <w:r w:rsidR="00726A9E">
        <w:rPr>
          <w:color w:val="000000"/>
        </w:rPr>
        <w:t>.</w:t>
      </w:r>
    </w:p>
    <w:p w14:paraId="35F7BD1D" w14:textId="77777777" w:rsidR="00EC7CB0" w:rsidRDefault="00EC7CB0" w:rsidP="00F415ED">
      <w:pPr>
        <w:rPr>
          <w:color w:val="000000"/>
        </w:rPr>
      </w:pPr>
      <w:r>
        <w:rPr>
          <w:color w:val="000000"/>
        </w:rPr>
        <w:t xml:space="preserve">The Grantee must </w:t>
      </w:r>
      <w:r w:rsidRPr="0007046D">
        <w:rPr>
          <w:color w:val="000000"/>
        </w:rPr>
        <w:t xml:space="preserve">ensure that the Grant is held in an account in the </w:t>
      </w:r>
      <w:r>
        <w:rPr>
          <w:color w:val="000000"/>
        </w:rPr>
        <w:t>Grantee</w:t>
      </w:r>
      <w:r w:rsidRPr="0007046D">
        <w:rPr>
          <w:color w:val="000000"/>
        </w:rPr>
        <w:t xml:space="preserve">'s name and which the </w:t>
      </w:r>
      <w:r>
        <w:rPr>
          <w:color w:val="000000"/>
        </w:rPr>
        <w:t>Grantee</w:t>
      </w:r>
      <w:r w:rsidRPr="0007046D">
        <w:rPr>
          <w:color w:val="000000"/>
        </w:rPr>
        <w:t xml:space="preserve"> controls, with an authorised deposit-taking institution authorised under the </w:t>
      </w:r>
      <w:r w:rsidRPr="00444FBF">
        <w:rPr>
          <w:i/>
          <w:color w:val="000000"/>
        </w:rPr>
        <w:t>Banking Act 1959</w:t>
      </w:r>
      <w:r w:rsidRPr="0007046D">
        <w:rPr>
          <w:color w:val="000000"/>
        </w:rPr>
        <w:t xml:space="preserve"> (</w:t>
      </w:r>
      <w:proofErr w:type="spellStart"/>
      <w:r w:rsidRPr="0007046D">
        <w:rPr>
          <w:color w:val="000000"/>
        </w:rPr>
        <w:t>Cth</w:t>
      </w:r>
      <w:proofErr w:type="spellEnd"/>
      <w:r w:rsidRPr="0007046D">
        <w:rPr>
          <w:color w:val="000000"/>
        </w:rPr>
        <w:t>) to carry on banking business in Australia</w:t>
      </w:r>
      <w:r>
        <w:rPr>
          <w:color w:val="000000"/>
        </w:rPr>
        <w:t>.</w:t>
      </w:r>
    </w:p>
    <w:p w14:paraId="7C1EE124" w14:textId="5F7C03EC" w:rsidR="00EC7CB0" w:rsidRDefault="00EC7CB0" w:rsidP="00F415ED">
      <w:pPr>
        <w:rPr>
          <w:color w:val="000000"/>
        </w:rPr>
      </w:pPr>
      <w:r w:rsidRPr="00532488">
        <w:rPr>
          <w:color w:val="000000"/>
          <w:highlight w:val="yellow"/>
        </w:rPr>
        <w:t>The Grantee’s nominated bank account into which the Grant is to be paid is [</w:t>
      </w:r>
      <w:r w:rsidRPr="00532488">
        <w:rPr>
          <w:i/>
          <w:color w:val="000000"/>
          <w:highlight w:val="yellow"/>
        </w:rPr>
        <w:t>insert bank account details</w:t>
      </w:r>
      <w:r w:rsidR="0050380B">
        <w:rPr>
          <w:i/>
          <w:color w:val="000000"/>
          <w:highlight w:val="yellow"/>
        </w:rPr>
        <w:t xml:space="preserve">/ </w:t>
      </w:r>
      <w:r w:rsidR="0050380B">
        <w:rPr>
          <w:color w:val="000000"/>
          <w:highlight w:val="yellow"/>
        </w:rPr>
        <w:t>to be advised</w:t>
      </w:r>
      <w:r w:rsidRPr="00532488">
        <w:rPr>
          <w:color w:val="000000"/>
          <w:highlight w:val="yellow"/>
        </w:rPr>
        <w:t>].</w:t>
      </w:r>
    </w:p>
    <w:p w14:paraId="2F4B1820" w14:textId="77777777" w:rsidR="00957369" w:rsidRPr="00797F36" w:rsidDel="009235EC" w:rsidRDefault="00957369" w:rsidP="00957369">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sidDel="009235EC">
        <w:rPr>
          <w:color w:val="000000" w:themeColor="text1"/>
          <w:highlight w:val="lightGray"/>
        </w:rPr>
        <w:t>[</w:t>
      </w:r>
      <w:r>
        <w:rPr>
          <w:color w:val="000000" w:themeColor="text1"/>
          <w:highlight w:val="lightGray"/>
        </w:rPr>
        <w:t>If indexation is payable, you should specify how the indexation rate will be calculated. You should seek advice prior to reducing the Grant by an amount corresponding with negative indexation.</w:t>
      </w:r>
      <w:r w:rsidRPr="00797F36" w:rsidDel="009235EC">
        <w:rPr>
          <w:color w:val="000000" w:themeColor="text1"/>
          <w:highlight w:val="lightGray"/>
        </w:rPr>
        <w:t>]</w:t>
      </w:r>
    </w:p>
    <w:p w14:paraId="0A10BE8D" w14:textId="77777777" w:rsidR="00D71F3E" w:rsidRPr="00284B0B" w:rsidRDefault="00D71F3E" w:rsidP="00D71F3E">
      <w:pPr>
        <w:rPr>
          <w:color w:val="000000" w:themeColor="text1"/>
          <w:highlight w:val="yellow"/>
        </w:rPr>
      </w:pPr>
      <w:r w:rsidRPr="00C93F9A">
        <w:rPr>
          <w:color w:val="000000" w:themeColor="text1"/>
          <w:highlight w:val="yellow"/>
        </w:rPr>
        <w:t>[</w:t>
      </w:r>
      <w:r w:rsidRPr="00C93F9A">
        <w:rPr>
          <w:highlight w:val="yellow"/>
        </w:rPr>
        <w:t xml:space="preserve">OPTION] [Indexation will be paid under this Agreement based on [INSERT], calculated as at [INSERT DATE] annually. The Commonwealth will notify the Grantee of the amount of indexation payable and the expected date of payment </w:t>
      </w:r>
      <w:r w:rsidRPr="008A131F">
        <w:rPr>
          <w:color w:val="000000" w:themeColor="text1"/>
          <w:highlight w:val="yellow"/>
        </w:rPr>
        <w:t>in writing</w:t>
      </w:r>
      <w:r w:rsidRPr="00284B0B">
        <w:rPr>
          <w:highlight w:val="yellow"/>
        </w:rPr>
        <w:t xml:space="preserve">. The Commonwealth will use best endeavours to pay any amounts </w:t>
      </w:r>
      <w:proofErr w:type="gramStart"/>
      <w:r w:rsidRPr="00284B0B">
        <w:rPr>
          <w:highlight w:val="yellow"/>
        </w:rPr>
        <w:t>in the nature of indexation</w:t>
      </w:r>
      <w:proofErr w:type="gramEnd"/>
      <w:r w:rsidRPr="00284B0B">
        <w:rPr>
          <w:highlight w:val="yellow"/>
        </w:rPr>
        <w:t xml:space="preserve"> on or before [INSERT DATE] annually.  Any amounts paid </w:t>
      </w:r>
      <w:proofErr w:type="gramStart"/>
      <w:r w:rsidRPr="00284B0B">
        <w:rPr>
          <w:highlight w:val="yellow"/>
        </w:rPr>
        <w:t>as a result of</w:t>
      </w:r>
      <w:proofErr w:type="gramEnd"/>
      <w:r w:rsidRPr="00284B0B">
        <w:rPr>
          <w:highlight w:val="yellow"/>
        </w:rPr>
        <w:t xml:space="preserve"> indexation will form part of the Grant</w:t>
      </w:r>
      <w:r w:rsidRPr="00284B0B">
        <w:rPr>
          <w:color w:val="000000" w:themeColor="text1"/>
          <w:highlight w:val="yellow"/>
        </w:rPr>
        <w:t xml:space="preserve">.] </w:t>
      </w:r>
    </w:p>
    <w:p w14:paraId="47B01997" w14:textId="77777777"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 xml:space="preserve">[The following payment schedule provides an example of how you </w:t>
      </w:r>
      <w:r w:rsidR="006D402F">
        <w:rPr>
          <w:color w:val="000000" w:themeColor="text1"/>
          <w:highlight w:val="lightGray"/>
        </w:rPr>
        <w:t>might</w:t>
      </w:r>
      <w:r w:rsidRPr="00797F36">
        <w:rPr>
          <w:color w:val="000000" w:themeColor="text1"/>
          <w:highlight w:val="lightGray"/>
        </w:rPr>
        <w:t xml:space="preserve"> specify the timing of payments. Milestones should be clearly linked with the </w:t>
      </w:r>
      <w:r w:rsidR="00637C74">
        <w:rPr>
          <w:color w:val="000000" w:themeColor="text1"/>
          <w:highlight w:val="lightGray"/>
        </w:rPr>
        <w:t>description of the Activity in i</w:t>
      </w:r>
      <w:r w:rsidRPr="00797F36">
        <w:rPr>
          <w:color w:val="000000" w:themeColor="text1"/>
          <w:highlight w:val="lightGray"/>
        </w:rPr>
        <w:t xml:space="preserve">tem </w:t>
      </w:r>
      <w:r w:rsidR="00637C74">
        <w:rPr>
          <w:color w:val="000000" w:themeColor="text1"/>
          <w:highlight w:val="lightGray"/>
        </w:rPr>
        <w:t>‘</w:t>
      </w:r>
      <w:r w:rsidRPr="00797F36">
        <w:rPr>
          <w:color w:val="000000" w:themeColor="text1"/>
          <w:highlight w:val="lightGray"/>
        </w:rPr>
        <w:t>B</w:t>
      </w:r>
      <w:r w:rsidR="00637C74">
        <w:rPr>
          <w:color w:val="000000" w:themeColor="text1"/>
          <w:highlight w:val="lightGray"/>
        </w:rPr>
        <w:t>.</w:t>
      </w:r>
      <w:r w:rsidRPr="00797F36">
        <w:rPr>
          <w:color w:val="000000" w:themeColor="text1"/>
          <w:highlight w:val="lightGray"/>
        </w:rPr>
        <w:t xml:space="preserve"> </w:t>
      </w:r>
      <w:r w:rsidR="00637C74">
        <w:rPr>
          <w:color w:val="000000" w:themeColor="text1"/>
          <w:highlight w:val="lightGray"/>
        </w:rPr>
        <w:t>Activity’</w:t>
      </w:r>
      <w:r w:rsidR="00FC40A3">
        <w:rPr>
          <w:color w:val="000000" w:themeColor="text1"/>
          <w:highlight w:val="lightGray"/>
        </w:rPr>
        <w:t xml:space="preserve"> </w:t>
      </w:r>
      <w:r w:rsidRPr="00797F36">
        <w:rPr>
          <w:color w:val="000000" w:themeColor="text1"/>
          <w:highlight w:val="lightGray"/>
        </w:rPr>
        <w:t>above.]</w:t>
      </w:r>
    </w:p>
    <w:p w14:paraId="17DB792B" w14:textId="4428B653" w:rsidR="00EE7A08" w:rsidRPr="008A131F" w:rsidRDefault="00EC7CB0" w:rsidP="00EE7A08">
      <w:pPr>
        <w:rPr>
          <w:color w:val="000000"/>
        </w:rPr>
      </w:pPr>
      <w:r w:rsidRPr="0058573A">
        <w:rPr>
          <w:color w:val="000000"/>
          <w:highlight w:val="yellow"/>
        </w:rPr>
        <w:lastRenderedPageBreak/>
        <w:t xml:space="preserve">The Grant will be paid in instalments by the Commonwealth upon completion of the agreed Milestones, </w:t>
      </w:r>
      <w:r>
        <w:rPr>
          <w:color w:val="000000"/>
          <w:highlight w:val="yellow"/>
        </w:rPr>
        <w:t xml:space="preserve">and </w:t>
      </w:r>
      <w:r w:rsidRPr="0058573A">
        <w:rPr>
          <w:color w:val="000000"/>
          <w:highlight w:val="yellow"/>
        </w:rPr>
        <w:t xml:space="preserve">compliance by the Grantee with </w:t>
      </w:r>
      <w:r w:rsidRPr="00726A9E">
        <w:rPr>
          <w:color w:val="000000"/>
          <w:highlight w:val="yellow"/>
        </w:rPr>
        <w:t>its obligations under this Agreement.</w:t>
      </w:r>
    </w:p>
    <w:p w14:paraId="2C4183F6" w14:textId="77777777" w:rsidR="00EC7CB0" w:rsidRPr="009C24D8" w:rsidRDefault="00EC7CB0" w:rsidP="00F415ED">
      <w:pPr>
        <w:rPr>
          <w:rFonts w:asciiTheme="minorHAnsi" w:hAnsiTheme="minorHAnsi" w:cstheme="minorHAnsi"/>
          <w:color w:val="000000"/>
        </w:rPr>
      </w:pPr>
      <w:r w:rsidRPr="00532488">
        <w:rPr>
          <w:color w:val="000000"/>
          <w:highlight w:val="yellow"/>
        </w:rPr>
        <w:t>[</w:t>
      </w:r>
      <w:r w:rsidRPr="009C24D8">
        <w:rPr>
          <w:rFonts w:asciiTheme="minorHAnsi" w:hAnsiTheme="minorHAnsi" w:cstheme="minorHAnsi"/>
          <w:i/>
          <w:color w:val="000000"/>
          <w:highlight w:val="yellow"/>
        </w:rPr>
        <w:t>insert any additional details</w:t>
      </w:r>
      <w:r w:rsidRPr="009C24D8">
        <w:rPr>
          <w:rFonts w:asciiTheme="minorHAnsi" w:hAnsiTheme="minorHAnsi" w:cstheme="minorHAnsi"/>
          <w:color w:val="000000"/>
          <w:highlight w:val="yellow"/>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852"/>
        <w:gridCol w:w="1853"/>
        <w:gridCol w:w="1853"/>
        <w:gridCol w:w="1853"/>
        <w:gridCol w:w="1853"/>
      </w:tblGrid>
      <w:tr w:rsidR="00EC7CB0" w:rsidRPr="009C24D8" w14:paraId="04BCA029" w14:textId="77777777" w:rsidTr="00630F42">
        <w:trPr>
          <w:cantSplit/>
          <w:tblHeader/>
        </w:trPr>
        <w:tc>
          <w:tcPr>
            <w:tcW w:w="1852" w:type="dxa"/>
          </w:tcPr>
          <w:p w14:paraId="68703960"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Milestone</w:t>
            </w:r>
          </w:p>
        </w:tc>
        <w:tc>
          <w:tcPr>
            <w:tcW w:w="1853" w:type="dxa"/>
          </w:tcPr>
          <w:p w14:paraId="3455FCE1"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Anticipated date</w:t>
            </w:r>
          </w:p>
        </w:tc>
        <w:tc>
          <w:tcPr>
            <w:tcW w:w="1853" w:type="dxa"/>
          </w:tcPr>
          <w:p w14:paraId="61D317E2"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Amount</w:t>
            </w:r>
            <w:r w:rsidRPr="009C24D8">
              <w:rPr>
                <w:rFonts w:asciiTheme="minorHAnsi" w:hAnsiTheme="minorHAnsi" w:cstheme="minorHAnsi"/>
                <w:b/>
                <w:color w:val="000000"/>
                <w:highlight w:val="yellow"/>
                <w:lang w:eastAsia="en-AU"/>
              </w:rPr>
              <w:br/>
              <w:t>(excl. GST)</w:t>
            </w:r>
          </w:p>
        </w:tc>
        <w:tc>
          <w:tcPr>
            <w:tcW w:w="1853" w:type="dxa"/>
          </w:tcPr>
          <w:p w14:paraId="7A481243"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GST</w:t>
            </w:r>
          </w:p>
        </w:tc>
        <w:tc>
          <w:tcPr>
            <w:tcW w:w="1853" w:type="dxa"/>
          </w:tcPr>
          <w:p w14:paraId="39F19A63"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Total</w:t>
            </w:r>
            <w:r w:rsidRPr="009C24D8">
              <w:rPr>
                <w:rFonts w:asciiTheme="minorHAnsi" w:hAnsiTheme="minorHAnsi" w:cstheme="minorHAnsi"/>
                <w:b/>
                <w:color w:val="000000"/>
                <w:highlight w:val="yellow"/>
                <w:lang w:eastAsia="en-AU"/>
              </w:rPr>
              <w:br/>
              <w:t>(incl. GST)</w:t>
            </w:r>
          </w:p>
        </w:tc>
      </w:tr>
      <w:tr w:rsidR="00EC7CB0" w:rsidRPr="009C24D8" w14:paraId="09F3B1F8" w14:textId="77777777" w:rsidTr="00463DE1">
        <w:tc>
          <w:tcPr>
            <w:tcW w:w="1852" w:type="dxa"/>
          </w:tcPr>
          <w:p w14:paraId="5358F05A" w14:textId="77777777" w:rsidR="00EC7CB0" w:rsidRPr="009C24D8" w:rsidRDefault="00EC7CB0" w:rsidP="00463DE1">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relevant event e.g. on signature of agreement or acceptance of progress report</w:t>
            </w:r>
            <w:r w:rsidRPr="009C24D8">
              <w:rPr>
                <w:rFonts w:asciiTheme="minorHAnsi" w:hAnsiTheme="minorHAnsi" w:cstheme="minorHAnsi"/>
                <w:color w:val="000000"/>
                <w:highlight w:val="yellow"/>
                <w:lang w:eastAsia="en-AU"/>
              </w:rPr>
              <w:t>]</w:t>
            </w:r>
          </w:p>
        </w:tc>
        <w:tc>
          <w:tcPr>
            <w:tcW w:w="1853" w:type="dxa"/>
          </w:tcPr>
          <w:p w14:paraId="16099406" w14:textId="77777777" w:rsidR="00EC7CB0" w:rsidRPr="009C24D8" w:rsidRDefault="00EC7CB0" w:rsidP="00463DE1">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date</w:t>
            </w:r>
            <w:r w:rsidRPr="009C24D8">
              <w:rPr>
                <w:rFonts w:asciiTheme="minorHAnsi" w:hAnsiTheme="minorHAnsi" w:cstheme="minorHAnsi"/>
                <w:color w:val="000000"/>
                <w:highlight w:val="yellow"/>
                <w:lang w:eastAsia="en-AU"/>
              </w:rPr>
              <w:t>]</w:t>
            </w:r>
          </w:p>
        </w:tc>
        <w:tc>
          <w:tcPr>
            <w:tcW w:w="1853" w:type="dxa"/>
          </w:tcPr>
          <w:p w14:paraId="0880702B" w14:textId="77777777" w:rsidR="00EC7CB0" w:rsidRPr="009C24D8" w:rsidRDefault="00EC7CB0" w:rsidP="00463DE1">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c>
          <w:tcPr>
            <w:tcW w:w="1853" w:type="dxa"/>
          </w:tcPr>
          <w:p w14:paraId="425BC7C3" w14:textId="77777777" w:rsidR="00EC7CB0" w:rsidRPr="009C24D8" w:rsidRDefault="00EC7CB0" w:rsidP="00463DE1">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c>
          <w:tcPr>
            <w:tcW w:w="1853" w:type="dxa"/>
          </w:tcPr>
          <w:p w14:paraId="560B48C6" w14:textId="77777777" w:rsidR="00EC7CB0" w:rsidRPr="009C24D8" w:rsidRDefault="00EC7CB0" w:rsidP="00463DE1">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r>
      <w:tr w:rsidR="00EC7CB0" w:rsidRPr="009C24D8" w14:paraId="059907B3" w14:textId="77777777" w:rsidTr="00463DE1">
        <w:tc>
          <w:tcPr>
            <w:tcW w:w="1852" w:type="dxa"/>
          </w:tcPr>
          <w:p w14:paraId="387B0D56"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Total Amount</w:t>
            </w:r>
          </w:p>
        </w:tc>
        <w:tc>
          <w:tcPr>
            <w:tcW w:w="1853" w:type="dxa"/>
          </w:tcPr>
          <w:p w14:paraId="63BB69DE"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p>
        </w:tc>
        <w:tc>
          <w:tcPr>
            <w:tcW w:w="1853" w:type="dxa"/>
          </w:tcPr>
          <w:p w14:paraId="27D94A62"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c>
          <w:tcPr>
            <w:tcW w:w="1853" w:type="dxa"/>
          </w:tcPr>
          <w:p w14:paraId="5607582F" w14:textId="77777777" w:rsidR="00EC7CB0" w:rsidRPr="009C24D8" w:rsidRDefault="00EC7CB0" w:rsidP="00463DE1">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c>
          <w:tcPr>
            <w:tcW w:w="1853" w:type="dxa"/>
          </w:tcPr>
          <w:p w14:paraId="72CEE0F5" w14:textId="77777777" w:rsidR="00EC7CB0" w:rsidRPr="009C24D8" w:rsidRDefault="00EC7CB0" w:rsidP="00463DE1">
            <w:pPr>
              <w:spacing w:after="0" w:line="240" w:lineRule="auto"/>
              <w:rPr>
                <w:rFonts w:asciiTheme="minorHAnsi" w:hAnsiTheme="minorHAnsi" w:cstheme="minorHAnsi"/>
                <w:b/>
                <w:color w:val="000000"/>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r>
    </w:tbl>
    <w:p w14:paraId="5AC918B2" w14:textId="77777777" w:rsidR="00EC7CB0" w:rsidRPr="009C24D8" w:rsidRDefault="00EC7CB0" w:rsidP="00B505C6">
      <w:pPr>
        <w:spacing w:after="0"/>
        <w:rPr>
          <w:rFonts w:asciiTheme="minorHAnsi" w:hAnsiTheme="minorHAnsi" w:cstheme="minorHAnsi"/>
          <w:color w:val="000000"/>
        </w:rPr>
      </w:pPr>
    </w:p>
    <w:p w14:paraId="6FC5471E" w14:textId="77777777" w:rsidR="00EC7CB0" w:rsidRPr="00797F36" w:rsidRDefault="00EC7CB0" w:rsidP="00797F36">
      <w:pPr>
        <w:pBdr>
          <w:top w:val="single" w:sz="4" w:space="1" w:color="auto"/>
          <w:left w:val="single" w:sz="4" w:space="4" w:color="auto"/>
          <w:bottom w:val="single" w:sz="4" w:space="1" w:color="auto"/>
          <w:right w:val="single" w:sz="4" w:space="0" w:color="auto"/>
        </w:pBdr>
        <w:rPr>
          <w:color w:val="000000" w:themeColor="text1"/>
          <w:highlight w:val="lightGray"/>
        </w:rPr>
      </w:pPr>
      <w:r w:rsidRPr="00797F36">
        <w:rPr>
          <w:color w:val="000000" w:themeColor="text1"/>
          <w:highlight w:val="lightGray"/>
        </w:rPr>
        <w:t xml:space="preserve">[If relevant, you should include your invoicing requirements. Where the Grant is subject to GST, </w:t>
      </w:r>
      <w:r w:rsidR="006D402F">
        <w:rPr>
          <w:color w:val="000000" w:themeColor="text1"/>
          <w:highlight w:val="lightGray"/>
        </w:rPr>
        <w:t xml:space="preserve">you must </w:t>
      </w:r>
      <w:r w:rsidRPr="00797F36">
        <w:rPr>
          <w:color w:val="000000" w:themeColor="text1"/>
          <w:highlight w:val="lightGray"/>
        </w:rPr>
        <w:t xml:space="preserve">ensure that you include all requirements for the invoice to be a 'tax invoice' for the purposes of </w:t>
      </w:r>
      <w:r w:rsidR="006D402F">
        <w:rPr>
          <w:color w:val="000000" w:themeColor="text1"/>
          <w:highlight w:val="lightGray"/>
        </w:rPr>
        <w:t>relevant</w:t>
      </w:r>
      <w:r w:rsidRPr="00797F36">
        <w:rPr>
          <w:color w:val="000000" w:themeColor="text1"/>
          <w:highlight w:val="lightGray"/>
        </w:rPr>
        <w:t xml:space="preserve"> GST legislation. Where your </w:t>
      </w:r>
      <w:r w:rsidR="00B40736">
        <w:rPr>
          <w:color w:val="000000" w:themeColor="text1"/>
          <w:highlight w:val="lightGray"/>
        </w:rPr>
        <w:t>Entity</w:t>
      </w:r>
      <w:r w:rsidRPr="00797F36">
        <w:rPr>
          <w:color w:val="000000" w:themeColor="text1"/>
          <w:highlight w:val="lightGray"/>
        </w:rPr>
        <w:t xml:space="preserve"> will be issuing Recipient Created Tax Invoices, this should be </w:t>
      </w:r>
      <w:r w:rsidR="006D402F">
        <w:rPr>
          <w:color w:val="000000" w:themeColor="text1"/>
          <w:highlight w:val="lightGray"/>
        </w:rPr>
        <w:t>detailed here.]</w:t>
      </w:r>
    </w:p>
    <w:p w14:paraId="7E463DA9" w14:textId="77777777" w:rsidR="00EC7CB0" w:rsidRPr="007408CA" w:rsidRDefault="00EC7CB0" w:rsidP="00F415ED">
      <w:pPr>
        <w:rPr>
          <w:b/>
          <w:highlight w:val="yellow"/>
        </w:rPr>
      </w:pPr>
      <w:r w:rsidRPr="007408CA">
        <w:rPr>
          <w:b/>
          <w:highlight w:val="yellow"/>
        </w:rPr>
        <w:t>Invoicing</w:t>
      </w:r>
    </w:p>
    <w:p w14:paraId="67B86EA8" w14:textId="77777777" w:rsidR="00EC7CB0" w:rsidRPr="007C3A0B" w:rsidRDefault="00EC7CB0" w:rsidP="00F415ED">
      <w:pPr>
        <w:rPr>
          <w:color w:val="000000"/>
        </w:rPr>
      </w:pPr>
      <w:r w:rsidRPr="007408CA">
        <w:rPr>
          <w:color w:val="000000"/>
          <w:highlight w:val="yellow"/>
        </w:rPr>
        <w:t>Each payment will be made following submission by the Grantee of a correctly rendered invoice.</w:t>
      </w:r>
      <w:r w:rsidRPr="007408CA">
        <w:rPr>
          <w:color w:val="000000"/>
          <w:sz w:val="24"/>
          <w:highlight w:val="yellow"/>
        </w:rPr>
        <w:t xml:space="preserve"> </w:t>
      </w:r>
      <w:r w:rsidRPr="007C3A0B">
        <w:rPr>
          <w:color w:val="000000"/>
          <w:highlight w:val="yellow"/>
        </w:rPr>
        <w:t>To be correctly rendered, the invoice must:</w:t>
      </w:r>
    </w:p>
    <w:p w14:paraId="297A2363" w14:textId="77777777" w:rsidR="00EC7CB0" w:rsidRPr="00A059C6" w:rsidRDefault="00EC7CB0" w:rsidP="00F415ED">
      <w:pPr>
        <w:rPr>
          <w:color w:val="000000"/>
        </w:rPr>
      </w:pPr>
      <w:r w:rsidRPr="00A059C6">
        <w:rPr>
          <w:color w:val="000000" w:themeColor="text1"/>
          <w:highlight w:val="yellow"/>
        </w:rPr>
        <w:t>[</w:t>
      </w:r>
      <w:r w:rsidRPr="00A059C6">
        <w:rPr>
          <w:i/>
          <w:color w:val="000000" w:themeColor="text1"/>
          <w:highlight w:val="yellow"/>
        </w:rPr>
        <w:t>insert invoicing details</w:t>
      </w:r>
      <w:r w:rsidRPr="00A059C6">
        <w:rPr>
          <w:color w:val="000000" w:themeColor="text1"/>
          <w:highlight w:val="yellow"/>
        </w:rPr>
        <w:t>]</w:t>
      </w:r>
    </w:p>
    <w:p w14:paraId="4DAC4636" w14:textId="77777777" w:rsidR="00EC7CB0" w:rsidRPr="00797F36" w:rsidRDefault="00EC7CB0" w:rsidP="00F415ED">
      <w:pPr>
        <w:rPr>
          <w:color w:val="000000" w:themeColor="text1"/>
          <w:highlight w:val="lightGray"/>
        </w:rPr>
      </w:pPr>
      <w:r w:rsidRPr="00797F36">
        <w:rPr>
          <w:color w:val="000000" w:themeColor="text1"/>
          <w:highlight w:val="lightGray"/>
        </w:rPr>
        <w:t>[OR]</w:t>
      </w:r>
    </w:p>
    <w:p w14:paraId="650E56C3" w14:textId="77777777" w:rsidR="00EC7CB0" w:rsidRDefault="00EC7CB0" w:rsidP="00F415ED">
      <w:r w:rsidRPr="001A0197">
        <w:rPr>
          <w:highlight w:val="yellow"/>
        </w:rPr>
        <w:t>The Grantee agrees to allow the Commonwealth to issue it with a Recipie</w:t>
      </w:r>
      <w:r>
        <w:rPr>
          <w:highlight w:val="yellow"/>
        </w:rPr>
        <w:t>nt Created Tax Invoice (RCTI) for any taxable s</w:t>
      </w:r>
      <w:r w:rsidRPr="001A0197">
        <w:rPr>
          <w:highlight w:val="yellow"/>
        </w:rPr>
        <w:t xml:space="preserve">upplies it makes </w:t>
      </w:r>
      <w:r>
        <w:rPr>
          <w:highlight w:val="yellow"/>
        </w:rPr>
        <w:t>it relation to the Activity</w:t>
      </w:r>
      <w:r w:rsidRPr="001A0197">
        <w:rPr>
          <w:highlight w:val="yellow"/>
        </w:rPr>
        <w:t>.</w:t>
      </w:r>
      <w:r>
        <w:t xml:space="preserve">  </w:t>
      </w:r>
    </w:p>
    <w:p w14:paraId="72236C2D" w14:textId="60F4B0AF" w:rsidR="00EC7CB0" w:rsidRDefault="00EC7CB0" w:rsidP="00F415ED">
      <w:pPr>
        <w:rPr>
          <w:color w:val="000000"/>
          <w:sz w:val="24"/>
          <w:szCs w:val="24"/>
        </w:rPr>
      </w:pPr>
      <w:r w:rsidRPr="70EA7546">
        <w:rPr>
          <w:highlight w:val="yellow"/>
        </w:rPr>
        <w:t>[</w:t>
      </w:r>
      <w:r w:rsidRPr="70EA7546">
        <w:rPr>
          <w:i/>
          <w:iCs/>
          <w:highlight w:val="yellow"/>
        </w:rPr>
        <w:t xml:space="preserve">insert </w:t>
      </w:r>
      <w:r w:rsidR="00194C81" w:rsidRPr="70EA7546">
        <w:rPr>
          <w:i/>
          <w:iCs/>
          <w:highlight w:val="yellow"/>
        </w:rPr>
        <w:t xml:space="preserve">administrative details around </w:t>
      </w:r>
      <w:r w:rsidRPr="70EA7546">
        <w:rPr>
          <w:i/>
          <w:iCs/>
          <w:highlight w:val="yellow"/>
        </w:rPr>
        <w:t>RCTI</w:t>
      </w:r>
      <w:r w:rsidR="00194C81" w:rsidRPr="70EA7546">
        <w:rPr>
          <w:i/>
          <w:iCs/>
          <w:highlight w:val="yellow"/>
        </w:rPr>
        <w:t>s, for instance, when and how a</w:t>
      </w:r>
      <w:r w:rsidR="0078010B" w:rsidRPr="70EA7546">
        <w:rPr>
          <w:i/>
          <w:iCs/>
          <w:highlight w:val="yellow"/>
        </w:rPr>
        <w:t>n</w:t>
      </w:r>
      <w:r w:rsidR="00194C81" w:rsidRPr="70EA7546">
        <w:rPr>
          <w:i/>
          <w:iCs/>
          <w:highlight w:val="yellow"/>
        </w:rPr>
        <w:t xml:space="preserve"> RCTI will </w:t>
      </w:r>
      <w:r w:rsidR="004D7D54" w:rsidRPr="70EA7546">
        <w:rPr>
          <w:i/>
          <w:iCs/>
          <w:highlight w:val="yellow"/>
        </w:rPr>
        <w:t xml:space="preserve">be </w:t>
      </w:r>
      <w:r w:rsidR="00194C81" w:rsidRPr="70EA7546">
        <w:rPr>
          <w:i/>
          <w:iCs/>
          <w:highlight w:val="yellow"/>
        </w:rPr>
        <w:t>issue</w:t>
      </w:r>
      <w:r w:rsidR="004D7D54" w:rsidRPr="70EA7546">
        <w:rPr>
          <w:i/>
          <w:iCs/>
          <w:highlight w:val="yellow"/>
        </w:rPr>
        <w:t>d</w:t>
      </w:r>
      <w:r w:rsidR="00194C81" w:rsidRPr="70EA7546">
        <w:rPr>
          <w:i/>
          <w:iCs/>
          <w:highlight w:val="yellow"/>
        </w:rPr>
        <w:t xml:space="preserve"> and what the Grantee is required to do</w:t>
      </w:r>
      <w:r w:rsidR="00C91B6C" w:rsidRPr="70EA7546">
        <w:rPr>
          <w:i/>
          <w:iCs/>
          <w:highlight w:val="yellow"/>
        </w:rPr>
        <w:t>.  For instance</w:t>
      </w:r>
      <w:r w:rsidR="00194C81" w:rsidRPr="70EA7546">
        <w:rPr>
          <w:i/>
          <w:iCs/>
          <w:highlight w:val="yellow"/>
        </w:rPr>
        <w:t>: “The Commonwealth will issue the Grantee with a</w:t>
      </w:r>
      <w:r w:rsidR="0078010B" w:rsidRPr="70EA7546">
        <w:rPr>
          <w:i/>
          <w:iCs/>
          <w:highlight w:val="yellow"/>
        </w:rPr>
        <w:t>n</w:t>
      </w:r>
      <w:r w:rsidR="00194C81" w:rsidRPr="70EA7546">
        <w:rPr>
          <w:i/>
          <w:iCs/>
          <w:highlight w:val="yellow"/>
        </w:rPr>
        <w:t xml:space="preserve"> RCTI </w:t>
      </w:r>
      <w:r w:rsidR="00C91B6C" w:rsidRPr="70EA7546">
        <w:rPr>
          <w:i/>
          <w:iCs/>
          <w:highlight w:val="yellow"/>
        </w:rPr>
        <w:t xml:space="preserve">when a payment is due in accordance with the payment milestone table” or “The Commonwealth will issue the Grantee with an RCTI </w:t>
      </w:r>
      <w:r w:rsidR="00194C81" w:rsidRPr="70EA7546">
        <w:rPr>
          <w:i/>
          <w:iCs/>
          <w:highlight w:val="yellow"/>
        </w:rPr>
        <w:t>at the end of each quarter. The Grantee must verify the contents, sign the invoice, and return it to the Commonwealth before a payment will be made.</w:t>
      </w:r>
      <w:proofErr w:type="gramStart"/>
      <w:r w:rsidR="00194C81" w:rsidRPr="70EA7546">
        <w:rPr>
          <w:i/>
          <w:iCs/>
          <w:highlight w:val="yellow"/>
        </w:rPr>
        <w:t xml:space="preserve">” </w:t>
      </w:r>
      <w:r w:rsidRPr="70EA7546">
        <w:rPr>
          <w:highlight w:val="yellow"/>
        </w:rPr>
        <w:t>]</w:t>
      </w:r>
      <w:proofErr w:type="gramEnd"/>
    </w:p>
    <w:p w14:paraId="53F9E56B" w14:textId="6ABC637C" w:rsidR="00EC7CB0" w:rsidRPr="00482DB2" w:rsidRDefault="00EC7CB0" w:rsidP="00630F42">
      <w:pPr>
        <w:pStyle w:val="Heading2"/>
      </w:pPr>
      <w:bookmarkStart w:id="26" w:name="_Toc524515425"/>
      <w:bookmarkStart w:id="27" w:name="_Toc531079380"/>
      <w:r>
        <w:t>E. R</w:t>
      </w:r>
      <w:r w:rsidRPr="00482DB2">
        <w:t>eporting</w:t>
      </w:r>
      <w:bookmarkEnd w:id="26"/>
      <w:bookmarkEnd w:id="27"/>
    </w:p>
    <w:p w14:paraId="34E32971" w14:textId="763BC45A" w:rsidR="00EC7CB0" w:rsidRPr="00797F36" w:rsidRDefault="00EC7CB0" w:rsidP="002F6CAD">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 xml:space="preserve">[In this section you should clearly establish any reporting requirements that form part of the Activity. You should include a description of what should be included in the report, details of any </w:t>
      </w:r>
      <w:proofErr w:type="gramStart"/>
      <w:r w:rsidRPr="00797F36">
        <w:rPr>
          <w:color w:val="000000" w:themeColor="text1"/>
          <w:highlight w:val="lightGray"/>
        </w:rPr>
        <w:t>particular certification</w:t>
      </w:r>
      <w:proofErr w:type="gramEnd"/>
      <w:r w:rsidRPr="00797F36">
        <w:rPr>
          <w:color w:val="000000" w:themeColor="text1"/>
          <w:highlight w:val="lightGray"/>
        </w:rPr>
        <w:t xml:space="preserve"> or </w:t>
      </w:r>
      <w:r w:rsidR="006728DC">
        <w:rPr>
          <w:color w:val="000000" w:themeColor="text1"/>
          <w:highlight w:val="lightGray"/>
        </w:rPr>
        <w:t>'sign-off' (</w:t>
      </w:r>
      <w:r w:rsidR="7F223F07" w:rsidRPr="19364B6E">
        <w:rPr>
          <w:color w:val="000000" w:themeColor="text1"/>
          <w:highlight w:val="lightGray"/>
        </w:rPr>
        <w:t>for example,</w:t>
      </w:r>
      <w:r w:rsidR="006728DC">
        <w:rPr>
          <w:color w:val="000000" w:themeColor="text1"/>
          <w:highlight w:val="lightGray"/>
        </w:rPr>
        <w:t xml:space="preserve"> signed by the chief executive officer</w:t>
      </w:r>
      <w:r w:rsidRPr="00797F36">
        <w:rPr>
          <w:color w:val="000000" w:themeColor="text1"/>
          <w:highlight w:val="lightGray"/>
        </w:rPr>
        <w:t>,</w:t>
      </w:r>
      <w:r w:rsidR="006728DC">
        <w:rPr>
          <w:color w:val="000000" w:themeColor="text1"/>
          <w:highlight w:val="lightGray"/>
        </w:rPr>
        <w:t xml:space="preserve"> an</w:t>
      </w:r>
      <w:r w:rsidRPr="00797F36">
        <w:rPr>
          <w:color w:val="000000" w:themeColor="text1"/>
          <w:highlight w:val="lightGray"/>
        </w:rPr>
        <w:t xml:space="preserve"> auditor</w:t>
      </w:r>
      <w:r w:rsidR="006728DC">
        <w:rPr>
          <w:color w:val="000000" w:themeColor="text1"/>
          <w:highlight w:val="lightGray"/>
        </w:rPr>
        <w:t xml:space="preserve"> etc</w:t>
      </w:r>
      <w:r w:rsidRPr="00797F36">
        <w:rPr>
          <w:color w:val="000000" w:themeColor="text1"/>
          <w:highlight w:val="lightGray"/>
        </w:rPr>
        <w:t>) and the date by which the report is to be provided. The de</w:t>
      </w:r>
      <w:r w:rsidR="00933F90">
        <w:rPr>
          <w:color w:val="000000" w:themeColor="text1"/>
          <w:highlight w:val="lightGray"/>
        </w:rPr>
        <w:t>f</w:t>
      </w:r>
      <w:r w:rsidR="00CF6F3E">
        <w:rPr>
          <w:color w:val="000000" w:themeColor="text1"/>
          <w:highlight w:val="lightGray"/>
        </w:rPr>
        <w:t>ault position under the General</w:t>
      </w:r>
      <w:r w:rsidRPr="00797F36">
        <w:rPr>
          <w:color w:val="000000" w:themeColor="text1"/>
          <w:highlight w:val="lightGray"/>
        </w:rPr>
        <w:t xml:space="preserve"> Grant Conditions is that acquittals require a signed statement by the Grantee. You should indicate who is required to sign the statement here if there is a requirement for a particular individual to do so. If independently audited</w:t>
      </w:r>
      <w:r w:rsidR="006D402F">
        <w:rPr>
          <w:color w:val="000000" w:themeColor="text1"/>
          <w:highlight w:val="lightGray"/>
        </w:rPr>
        <w:t xml:space="preserve"> financial reports are required, </w:t>
      </w:r>
      <w:r w:rsidRPr="00797F36">
        <w:rPr>
          <w:color w:val="000000" w:themeColor="text1"/>
          <w:highlight w:val="lightGray"/>
        </w:rPr>
        <w:t xml:space="preserve">you should indicate it here and you must include </w:t>
      </w:r>
      <w:r w:rsidR="006728DC">
        <w:rPr>
          <w:color w:val="000000" w:themeColor="text1"/>
          <w:highlight w:val="lightGray"/>
        </w:rPr>
        <w:t>Supplementary T</w:t>
      </w:r>
      <w:r w:rsidRPr="00797F36">
        <w:rPr>
          <w:color w:val="000000" w:themeColor="text1"/>
          <w:highlight w:val="lightGray"/>
        </w:rPr>
        <w:t xml:space="preserve">erm </w:t>
      </w:r>
      <w:r w:rsidR="006728DC">
        <w:rPr>
          <w:color w:val="000000" w:themeColor="text1"/>
          <w:highlight w:val="lightGray"/>
        </w:rPr>
        <w:t>‘G4. Audit</w:t>
      </w:r>
      <w:r w:rsidR="00D42C86">
        <w:rPr>
          <w:color w:val="000000" w:themeColor="text1"/>
          <w:highlight w:val="lightGray"/>
        </w:rPr>
        <w:t xml:space="preserve"> and Acquittal</w:t>
      </w:r>
      <w:r w:rsidR="006728DC">
        <w:rPr>
          <w:color w:val="000000" w:themeColor="text1"/>
          <w:highlight w:val="lightGray"/>
        </w:rPr>
        <w:t>’ in the Supplementary Terms</w:t>
      </w:r>
      <w:r w:rsidRPr="00797F36">
        <w:rPr>
          <w:color w:val="000000" w:themeColor="text1"/>
          <w:highlight w:val="lightGray"/>
        </w:rPr>
        <w:t xml:space="preserve">. </w:t>
      </w:r>
    </w:p>
    <w:p w14:paraId="09B9994A" w14:textId="77777777" w:rsidR="00EC7CB0" w:rsidRDefault="00EC7CB0" w:rsidP="00482DB2">
      <w:r w:rsidRPr="00126C98">
        <w:rPr>
          <w:highlight w:val="yellow"/>
        </w:rPr>
        <w:t>The Grantee agrees to create the following reports in the form specified and to provide the reports to the Commonwealth representative in accordance with the following:</w:t>
      </w:r>
      <w:r>
        <w:t xml:space="preserve">  </w:t>
      </w:r>
    </w:p>
    <w:p w14:paraId="303A5911" w14:textId="59E2C364" w:rsidR="00EC7CB0" w:rsidRDefault="00EC7CB0" w:rsidP="00482DB2">
      <w:pPr>
        <w:rPr>
          <w:highlight w:val="yellow"/>
        </w:rPr>
      </w:pPr>
      <w:r w:rsidRPr="008C41AA">
        <w:rPr>
          <w:highlight w:val="yellow"/>
        </w:rPr>
        <w:lastRenderedPageBreak/>
        <w:t>[</w:t>
      </w:r>
      <w:r w:rsidRPr="0007408B">
        <w:rPr>
          <w:i/>
          <w:highlight w:val="yellow"/>
        </w:rPr>
        <w:t>insert details of reports required</w:t>
      </w:r>
      <w:r>
        <w:rPr>
          <w:i/>
          <w:highlight w:val="yellow"/>
        </w:rPr>
        <w:t xml:space="preserve"> (</w:t>
      </w:r>
      <w:r w:rsidR="73D9A432" w:rsidRPr="5F95B246">
        <w:rPr>
          <w:i/>
          <w:iCs/>
          <w:color w:val="000000" w:themeColor="text1"/>
          <w:highlight w:val="yellow"/>
        </w:rPr>
        <w:t>for</w:t>
      </w:r>
      <w:r w:rsidRPr="5F95B246">
        <w:rPr>
          <w:i/>
          <w:iCs/>
          <w:color w:val="000000" w:themeColor="text1"/>
          <w:highlight w:val="yellow"/>
        </w:rPr>
        <w:t xml:space="preserve"> </w:t>
      </w:r>
      <w:r w:rsidR="73D9A432" w:rsidRPr="5F95B246">
        <w:rPr>
          <w:i/>
          <w:iCs/>
          <w:color w:val="000000" w:themeColor="text1"/>
          <w:highlight w:val="yellow"/>
        </w:rPr>
        <w:t>example,</w:t>
      </w:r>
      <w:r w:rsidRPr="5F95B246">
        <w:rPr>
          <w:i/>
          <w:color w:val="000000" w:themeColor="text1"/>
          <w:highlight w:val="yellow"/>
        </w:rPr>
        <w:t xml:space="preserve"> milestone or progress reports, financial reports or data tha</w:t>
      </w:r>
      <w:r w:rsidR="006728DC" w:rsidRPr="5F95B246">
        <w:rPr>
          <w:i/>
          <w:color w:val="000000" w:themeColor="text1"/>
          <w:highlight w:val="yellow"/>
        </w:rPr>
        <w:t>t directly contributes to the</w:t>
      </w:r>
      <w:r w:rsidRPr="5F95B246">
        <w:rPr>
          <w:i/>
          <w:color w:val="000000" w:themeColor="text1"/>
          <w:highlight w:val="yellow"/>
        </w:rPr>
        <w:t xml:space="preserve"> monitoring and evaluation of the Activity and the Grantee's performance</w:t>
      </w:r>
      <w:r w:rsidRPr="5F95B246">
        <w:rPr>
          <w:i/>
          <w:iCs/>
          <w:color w:val="000000" w:themeColor="text1"/>
          <w:highlight w:val="yellow"/>
        </w:rPr>
        <w:t>)</w:t>
      </w:r>
      <w:r w:rsidR="76CD3EBC" w:rsidRPr="5F95B246">
        <w:rPr>
          <w:i/>
          <w:iCs/>
          <w:color w:val="000000" w:themeColor="text1"/>
          <w:highlight w:val="yellow"/>
        </w:rPr>
        <w:t>.</w:t>
      </w:r>
      <w:r w:rsidRPr="5F95B246">
        <w:rPr>
          <w:highlight w:val="yellow"/>
        </w:rPr>
        <w:t>]</w:t>
      </w:r>
      <w:r w:rsidRPr="000322E8">
        <w:rPr>
          <w:highlight w:val="yellow"/>
        </w:rPr>
        <w:t xml:space="preserve"> </w:t>
      </w:r>
    </w:p>
    <w:p w14:paraId="4977A8F5" w14:textId="10A84CD7" w:rsidR="00EC7CB0" w:rsidRPr="00EB3C76" w:rsidRDefault="006728DC" w:rsidP="00630F42">
      <w:pPr>
        <w:pStyle w:val="Heading2"/>
      </w:pPr>
      <w:bookmarkStart w:id="28" w:name="_Toc524515426"/>
      <w:bookmarkStart w:id="29" w:name="_Toc531079381"/>
      <w:r>
        <w:t>F. Party representatives and address for n</w:t>
      </w:r>
      <w:r w:rsidR="00EC7CB0">
        <w:t>otices</w:t>
      </w:r>
      <w:bookmarkEnd w:id="28"/>
      <w:bookmarkEnd w:id="29"/>
    </w:p>
    <w:p w14:paraId="0E99994C" w14:textId="3B3E49BF" w:rsidR="00EC7CB0" w:rsidRPr="00797F36" w:rsidRDefault="00EC7CB0" w:rsidP="00346F48">
      <w:pPr>
        <w:pBdr>
          <w:top w:val="single" w:sz="4" w:space="1" w:color="auto"/>
          <w:left w:val="single" w:sz="4" w:space="4" w:color="auto"/>
          <w:bottom w:val="single" w:sz="4" w:space="1" w:color="auto"/>
          <w:right w:val="single" w:sz="4" w:space="4" w:color="auto"/>
        </w:pBdr>
        <w:rPr>
          <w:color w:val="000000" w:themeColor="text1"/>
          <w:highlight w:val="lightGray"/>
        </w:rPr>
      </w:pPr>
      <w:r w:rsidRPr="00797F36">
        <w:rPr>
          <w:color w:val="000000" w:themeColor="text1"/>
          <w:highlight w:val="lightGray"/>
        </w:rPr>
        <w:t>[In this section you should include the name</w:t>
      </w:r>
      <w:r w:rsidR="003847EC">
        <w:rPr>
          <w:color w:val="000000" w:themeColor="text1"/>
          <w:highlight w:val="lightGray"/>
        </w:rPr>
        <w:t xml:space="preserve"> and/or</w:t>
      </w:r>
      <w:r w:rsidRPr="00797F36">
        <w:rPr>
          <w:color w:val="000000" w:themeColor="text1"/>
          <w:highlight w:val="lightGray"/>
        </w:rPr>
        <w:t xml:space="preserve"> position and contact details of the representatives of the Parties. The representatives will be responsible for liaison a</w:t>
      </w:r>
      <w:r w:rsidR="006728DC">
        <w:rPr>
          <w:color w:val="000000" w:themeColor="text1"/>
          <w:highlight w:val="lightGray"/>
        </w:rPr>
        <w:t>nd the day-to-</w:t>
      </w:r>
      <w:r w:rsidRPr="00797F36">
        <w:rPr>
          <w:color w:val="000000" w:themeColor="text1"/>
          <w:highlight w:val="lightGray"/>
        </w:rPr>
        <w:t>day management of the Grant, as well as accepting and issuing any written notices in relation to the Grant. The representatives may or may not be the signatories to the Agreement.]</w:t>
      </w:r>
    </w:p>
    <w:p w14:paraId="359AA75E" w14:textId="2E923D16" w:rsidR="00EC7CB0" w:rsidRPr="0096388F" w:rsidRDefault="00EC7CB0" w:rsidP="00145877">
      <w:pPr>
        <w:pStyle w:val="Heading3"/>
      </w:pPr>
      <w:bookmarkStart w:id="30" w:name="_Toc524515427"/>
      <w:bookmarkStart w:id="31" w:name="_Toc525119538"/>
      <w:bookmarkStart w:id="32" w:name="_Toc531079382"/>
      <w:r>
        <w:t>Grantee's representative and address</w:t>
      </w:r>
      <w:bookmarkEnd w:id="30"/>
      <w:bookmarkEnd w:id="31"/>
      <w:bookmarkEnd w:id="32"/>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802"/>
        <w:gridCol w:w="6462"/>
      </w:tblGrid>
      <w:tr w:rsidR="003847EC" w:rsidRPr="009C24D8" w14:paraId="21D2E388" w14:textId="77777777" w:rsidTr="00024D56">
        <w:tc>
          <w:tcPr>
            <w:tcW w:w="2802" w:type="dxa"/>
          </w:tcPr>
          <w:p w14:paraId="5346AE97" w14:textId="4AC34732" w:rsidR="003847EC" w:rsidRPr="009C24D8" w:rsidRDefault="003847EC" w:rsidP="008B793E">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[Name]</w:t>
            </w:r>
          </w:p>
        </w:tc>
        <w:tc>
          <w:tcPr>
            <w:tcW w:w="6462" w:type="dxa"/>
          </w:tcPr>
          <w:p w14:paraId="59A4C97F" w14:textId="5C05C8B7" w:rsidR="003847EC" w:rsidRPr="009C24D8" w:rsidRDefault="003847EC" w:rsidP="008B793E">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39126CAA" w14:textId="77777777" w:rsidTr="00024D56">
        <w:tc>
          <w:tcPr>
            <w:tcW w:w="2802" w:type="dxa"/>
          </w:tcPr>
          <w:p w14:paraId="1B02A66A" w14:textId="21AEE3C3" w:rsidR="00EC7CB0" w:rsidRPr="009C24D8" w:rsidRDefault="003847EC"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00EC7CB0" w:rsidRPr="009C24D8">
              <w:rPr>
                <w:rFonts w:asciiTheme="minorHAnsi" w:hAnsiTheme="minorHAnsi" w:cstheme="minorHAnsi"/>
                <w:highlight w:val="yellow"/>
                <w:lang w:eastAsia="en-AU"/>
              </w:rPr>
              <w:t>Position</w:t>
            </w:r>
            <w:r w:rsidRPr="009C24D8">
              <w:rPr>
                <w:rFonts w:asciiTheme="minorHAnsi" w:hAnsiTheme="minorHAnsi" w:cstheme="minorHAnsi"/>
                <w:highlight w:val="yellow"/>
                <w:lang w:eastAsia="en-AU"/>
              </w:rPr>
              <w:t>]</w:t>
            </w:r>
          </w:p>
        </w:tc>
        <w:tc>
          <w:tcPr>
            <w:tcW w:w="6462" w:type="dxa"/>
          </w:tcPr>
          <w:p w14:paraId="4FB6F644" w14:textId="2762C90D"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392C1978" w14:textId="77777777" w:rsidTr="00024D56">
        <w:tc>
          <w:tcPr>
            <w:tcW w:w="2802" w:type="dxa"/>
          </w:tcPr>
          <w:p w14:paraId="12DF870F"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Postal/physical address(es)</w:t>
            </w:r>
          </w:p>
        </w:tc>
        <w:tc>
          <w:tcPr>
            <w:tcW w:w="6462" w:type="dxa"/>
          </w:tcPr>
          <w:p w14:paraId="244D0100"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393C7664" w14:textId="77777777" w:rsidTr="00024D56">
        <w:tc>
          <w:tcPr>
            <w:tcW w:w="2802" w:type="dxa"/>
          </w:tcPr>
          <w:p w14:paraId="6BD9DA78"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Business hours telephone</w:t>
            </w:r>
          </w:p>
        </w:tc>
        <w:tc>
          <w:tcPr>
            <w:tcW w:w="6462" w:type="dxa"/>
          </w:tcPr>
          <w:p w14:paraId="1F9F318B"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0AEC26E7" w14:textId="77777777" w:rsidTr="00024D56">
        <w:tc>
          <w:tcPr>
            <w:tcW w:w="2802" w:type="dxa"/>
          </w:tcPr>
          <w:p w14:paraId="5F96AC73"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Mobile</w:t>
            </w:r>
          </w:p>
        </w:tc>
        <w:tc>
          <w:tcPr>
            <w:tcW w:w="6462" w:type="dxa"/>
          </w:tcPr>
          <w:p w14:paraId="3262949D"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47456973" w14:textId="77777777" w:rsidTr="00024D56">
        <w:tc>
          <w:tcPr>
            <w:tcW w:w="2802" w:type="dxa"/>
          </w:tcPr>
          <w:p w14:paraId="209D138F"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Fax</w:t>
            </w:r>
          </w:p>
        </w:tc>
        <w:tc>
          <w:tcPr>
            <w:tcW w:w="6462" w:type="dxa"/>
          </w:tcPr>
          <w:p w14:paraId="45040BCC"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3E68E64B" w14:textId="77777777" w:rsidTr="00024D56">
        <w:tc>
          <w:tcPr>
            <w:tcW w:w="2802" w:type="dxa"/>
          </w:tcPr>
          <w:p w14:paraId="4CEB4089"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E-mail</w:t>
            </w:r>
          </w:p>
        </w:tc>
        <w:tc>
          <w:tcPr>
            <w:tcW w:w="6462" w:type="dxa"/>
          </w:tcPr>
          <w:p w14:paraId="7817A6DA"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3847EC" w:rsidRPr="009C24D8" w14:paraId="3B9B4367" w14:textId="77777777" w:rsidTr="00024D56">
        <w:tc>
          <w:tcPr>
            <w:tcW w:w="2802" w:type="dxa"/>
          </w:tcPr>
          <w:p w14:paraId="50D8F84C" w14:textId="5C1ABBEE" w:rsidR="003847EC" w:rsidRPr="009C24D8" w:rsidRDefault="003847EC"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[Alternative contact]</w:t>
            </w:r>
          </w:p>
        </w:tc>
        <w:tc>
          <w:tcPr>
            <w:tcW w:w="6462" w:type="dxa"/>
          </w:tcPr>
          <w:p w14:paraId="2EBA4950" w14:textId="1BEB0CEE" w:rsidR="003847EC" w:rsidRPr="009C24D8" w:rsidRDefault="003847EC" w:rsidP="008B793E">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bl>
    <w:p w14:paraId="595790B4" w14:textId="77777777" w:rsidR="00EC7CB0" w:rsidRPr="009C24D8" w:rsidRDefault="00EC7CB0" w:rsidP="00B505C6">
      <w:pPr>
        <w:spacing w:after="0"/>
        <w:rPr>
          <w:rFonts w:asciiTheme="minorHAnsi" w:hAnsiTheme="minorHAnsi" w:cstheme="minorHAnsi"/>
          <w:color w:val="000000"/>
        </w:rPr>
      </w:pPr>
    </w:p>
    <w:p w14:paraId="0F5731D8" w14:textId="0FE5317A" w:rsidR="00EC7CB0" w:rsidRPr="00D72B67" w:rsidRDefault="00EC7CB0" w:rsidP="00145877">
      <w:pPr>
        <w:pStyle w:val="Heading3"/>
      </w:pPr>
      <w:bookmarkStart w:id="33" w:name="_Toc524515428"/>
      <w:bookmarkStart w:id="34" w:name="_Toc525119539"/>
      <w:bookmarkStart w:id="35" w:name="_Toc531079383"/>
      <w:r>
        <w:t>Commonwealth representative and address</w:t>
      </w:r>
      <w:bookmarkEnd w:id="33"/>
      <w:bookmarkEnd w:id="34"/>
      <w:bookmarkEnd w:id="3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802"/>
        <w:gridCol w:w="6462"/>
      </w:tblGrid>
      <w:tr w:rsidR="00EC7CB0" w:rsidRPr="009C24D8" w14:paraId="07291B4C" w14:textId="77777777" w:rsidTr="00024D56">
        <w:tc>
          <w:tcPr>
            <w:tcW w:w="2802" w:type="dxa"/>
          </w:tcPr>
          <w:p w14:paraId="1F1FE6E4" w14:textId="37C68F2F" w:rsidR="00EC7CB0" w:rsidRPr="009C24D8" w:rsidRDefault="00834618" w:rsidP="00834618">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00EC7CB0" w:rsidRPr="009C24D8">
              <w:rPr>
                <w:rFonts w:asciiTheme="minorHAnsi" w:hAnsiTheme="minorHAnsi" w:cstheme="minorHAnsi"/>
                <w:highlight w:val="yellow"/>
                <w:lang w:eastAsia="en-AU"/>
              </w:rPr>
              <w:t>Name</w:t>
            </w:r>
            <w:r w:rsidRPr="009C24D8">
              <w:rPr>
                <w:rFonts w:asciiTheme="minorHAnsi" w:hAnsiTheme="minorHAnsi" w:cstheme="minorHAnsi"/>
                <w:highlight w:val="yellow"/>
                <w:lang w:eastAsia="en-AU"/>
              </w:rPr>
              <w:t>]</w:t>
            </w:r>
          </w:p>
        </w:tc>
        <w:tc>
          <w:tcPr>
            <w:tcW w:w="6462" w:type="dxa"/>
          </w:tcPr>
          <w:p w14:paraId="25E96DE1"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0A6AC721" w14:textId="77777777" w:rsidTr="00024D56">
        <w:tc>
          <w:tcPr>
            <w:tcW w:w="2802" w:type="dxa"/>
          </w:tcPr>
          <w:p w14:paraId="4F08DBD2" w14:textId="4942371A" w:rsidR="00EC7CB0" w:rsidRPr="009C24D8" w:rsidRDefault="00834618"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00EC7CB0" w:rsidRPr="009C24D8">
              <w:rPr>
                <w:rFonts w:asciiTheme="minorHAnsi" w:hAnsiTheme="minorHAnsi" w:cstheme="minorHAnsi"/>
                <w:highlight w:val="yellow"/>
                <w:lang w:eastAsia="en-AU"/>
              </w:rPr>
              <w:t>Position</w:t>
            </w:r>
            <w:r w:rsidRPr="009C24D8">
              <w:rPr>
                <w:rFonts w:asciiTheme="minorHAnsi" w:hAnsiTheme="minorHAnsi" w:cstheme="minorHAnsi"/>
                <w:highlight w:val="yellow"/>
                <w:lang w:eastAsia="en-AU"/>
              </w:rPr>
              <w:t>]</w:t>
            </w:r>
          </w:p>
        </w:tc>
        <w:tc>
          <w:tcPr>
            <w:tcW w:w="6462" w:type="dxa"/>
          </w:tcPr>
          <w:p w14:paraId="21E5DD62" w14:textId="2AFD3FDC"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4BCB5130" w14:textId="77777777" w:rsidTr="00024D56">
        <w:tc>
          <w:tcPr>
            <w:tcW w:w="2802" w:type="dxa"/>
          </w:tcPr>
          <w:p w14:paraId="3D65FE40"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Postal/physical address(es)</w:t>
            </w:r>
          </w:p>
        </w:tc>
        <w:tc>
          <w:tcPr>
            <w:tcW w:w="6462" w:type="dxa"/>
          </w:tcPr>
          <w:p w14:paraId="0CD7BF1C"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42B50DF5" w14:textId="77777777" w:rsidTr="00024D56">
        <w:tc>
          <w:tcPr>
            <w:tcW w:w="2802" w:type="dxa"/>
          </w:tcPr>
          <w:p w14:paraId="51F68B3C"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Business hours telephone</w:t>
            </w:r>
          </w:p>
        </w:tc>
        <w:tc>
          <w:tcPr>
            <w:tcW w:w="6462" w:type="dxa"/>
          </w:tcPr>
          <w:p w14:paraId="7A484CBE"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6FBC65D8" w14:textId="77777777" w:rsidTr="00024D56">
        <w:tc>
          <w:tcPr>
            <w:tcW w:w="2802" w:type="dxa"/>
          </w:tcPr>
          <w:p w14:paraId="36E55070"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Mobile</w:t>
            </w:r>
          </w:p>
        </w:tc>
        <w:tc>
          <w:tcPr>
            <w:tcW w:w="6462" w:type="dxa"/>
          </w:tcPr>
          <w:p w14:paraId="164BA9C3"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7DD2F1BD" w14:textId="77777777" w:rsidTr="00024D56">
        <w:tc>
          <w:tcPr>
            <w:tcW w:w="2802" w:type="dxa"/>
          </w:tcPr>
          <w:p w14:paraId="299BFEAA"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Fax</w:t>
            </w:r>
          </w:p>
        </w:tc>
        <w:tc>
          <w:tcPr>
            <w:tcW w:w="6462" w:type="dxa"/>
          </w:tcPr>
          <w:p w14:paraId="60858883"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EC7CB0" w:rsidRPr="009C24D8" w14:paraId="1E96535A" w14:textId="77777777" w:rsidTr="00024D56">
        <w:tc>
          <w:tcPr>
            <w:tcW w:w="2802" w:type="dxa"/>
          </w:tcPr>
          <w:p w14:paraId="2090CBEF"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lang w:eastAsia="en-AU"/>
              </w:rPr>
              <w:t>E-mail</w:t>
            </w:r>
          </w:p>
        </w:tc>
        <w:tc>
          <w:tcPr>
            <w:tcW w:w="6462" w:type="dxa"/>
          </w:tcPr>
          <w:p w14:paraId="6DEC556E" w14:textId="77777777" w:rsidR="00EC7CB0" w:rsidRPr="009C24D8" w:rsidRDefault="00EC7CB0" w:rsidP="008B793E">
            <w:pPr>
              <w:spacing w:after="0" w:line="240" w:lineRule="auto"/>
              <w:rPr>
                <w:rFonts w:asciiTheme="minorHAnsi" w:hAnsiTheme="minorHAnsi" w:cstheme="minorHAnsi"/>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r w:rsidR="00834618" w:rsidRPr="009C24D8" w14:paraId="1E1D6E6E" w14:textId="77777777" w:rsidTr="00024D56">
        <w:tc>
          <w:tcPr>
            <w:tcW w:w="2802" w:type="dxa"/>
          </w:tcPr>
          <w:p w14:paraId="364DCF65" w14:textId="4FDD2FE5" w:rsidR="00834618" w:rsidRPr="009C24D8" w:rsidRDefault="00834618" w:rsidP="008B793E">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[Alternative contact]</w:t>
            </w:r>
          </w:p>
        </w:tc>
        <w:tc>
          <w:tcPr>
            <w:tcW w:w="6462" w:type="dxa"/>
          </w:tcPr>
          <w:p w14:paraId="621A1827" w14:textId="4497B784" w:rsidR="00834618" w:rsidRPr="009C24D8" w:rsidRDefault="00834618" w:rsidP="008B793E">
            <w:pPr>
              <w:spacing w:after="0" w:line="240" w:lineRule="auto"/>
              <w:rPr>
                <w:rFonts w:asciiTheme="minorHAnsi" w:hAnsiTheme="minorHAnsi" w:cstheme="minorHAnsi"/>
                <w:highlight w:val="yellow"/>
                <w:lang w:eastAsia="en-AU"/>
              </w:rPr>
            </w:pPr>
            <w:r w:rsidRPr="009C24D8">
              <w:rPr>
                <w:rFonts w:asciiTheme="minorHAnsi" w:hAnsiTheme="minorHAnsi" w:cstheme="minorHAnsi"/>
                <w:highlight w:val="yellow"/>
                <w:lang w:eastAsia="en-AU"/>
              </w:rPr>
              <w:t>[</w:t>
            </w:r>
            <w:r w:rsidRPr="009C24D8">
              <w:rPr>
                <w:rFonts w:asciiTheme="minorHAnsi" w:hAnsiTheme="minorHAnsi" w:cstheme="minorHAnsi"/>
                <w:i/>
                <w:highlight w:val="yellow"/>
                <w:lang w:eastAsia="en-AU"/>
              </w:rPr>
              <w:t>insert details</w:t>
            </w:r>
            <w:r w:rsidRPr="009C24D8">
              <w:rPr>
                <w:rFonts w:asciiTheme="minorHAnsi" w:hAnsiTheme="minorHAnsi" w:cstheme="minorHAnsi"/>
                <w:highlight w:val="yellow"/>
                <w:lang w:eastAsia="en-AU"/>
              </w:rPr>
              <w:t>]</w:t>
            </w:r>
          </w:p>
        </w:tc>
      </w:tr>
    </w:tbl>
    <w:p w14:paraId="080856E0" w14:textId="77777777" w:rsidR="00EC7CB0" w:rsidRPr="009C24D8" w:rsidRDefault="00EC7CB0" w:rsidP="00F415ED">
      <w:pPr>
        <w:rPr>
          <w:rFonts w:asciiTheme="minorHAnsi" w:hAnsiTheme="minorHAnsi" w:cstheme="minorHAnsi"/>
          <w:color w:val="000000"/>
        </w:rPr>
      </w:pPr>
    </w:p>
    <w:p w14:paraId="42F9852C" w14:textId="77777777" w:rsidR="00EC7CB0" w:rsidRPr="00A059C6" w:rsidRDefault="00EC7CB0" w:rsidP="00F415ED">
      <w:pPr>
        <w:rPr>
          <w:color w:val="000000"/>
        </w:rPr>
      </w:pPr>
      <w:r w:rsidRPr="00A059C6">
        <w:rPr>
          <w:color w:val="000000" w:themeColor="text1"/>
        </w:rPr>
        <w:t>The Parties' representatives will be resp</w:t>
      </w:r>
      <w:r w:rsidR="006D402F" w:rsidRPr="00A059C6">
        <w:rPr>
          <w:color w:val="000000" w:themeColor="text1"/>
        </w:rPr>
        <w:t>onsible for liaison and the day-to-</w:t>
      </w:r>
      <w:r w:rsidRPr="00A059C6">
        <w:rPr>
          <w:color w:val="000000" w:themeColor="text1"/>
        </w:rPr>
        <w:t xml:space="preserve">day management of </w:t>
      </w:r>
      <w:r w:rsidR="006D402F" w:rsidRPr="00A059C6">
        <w:rPr>
          <w:color w:val="000000" w:themeColor="text1"/>
        </w:rPr>
        <w:t>the</w:t>
      </w:r>
      <w:r w:rsidRPr="00A059C6">
        <w:rPr>
          <w:color w:val="000000" w:themeColor="text1"/>
        </w:rPr>
        <w:t xml:space="preserve"> Grant</w:t>
      </w:r>
      <w:r w:rsidRPr="00A059C6">
        <w:rPr>
          <w:color w:val="000000" w:themeColor="text1"/>
          <w:highlight w:val="yellow"/>
        </w:rPr>
        <w:t>, as well as accepting and issuing any written notices in relation to the Grant</w:t>
      </w:r>
      <w:r w:rsidRPr="00A059C6">
        <w:rPr>
          <w:color w:val="000000" w:themeColor="text1"/>
        </w:rPr>
        <w:t>.</w:t>
      </w:r>
    </w:p>
    <w:p w14:paraId="7976D2DB" w14:textId="51E9E0AD" w:rsidR="00EC7CB0" w:rsidRPr="008827D2" w:rsidRDefault="00EC7CB0" w:rsidP="00630F42">
      <w:pPr>
        <w:pStyle w:val="Heading2"/>
      </w:pPr>
      <w:bookmarkStart w:id="36" w:name="_Toc524515429"/>
      <w:bookmarkStart w:id="37" w:name="_Toc531079384"/>
      <w:r w:rsidRPr="008827D2">
        <w:t>G. Supplementary Terms</w:t>
      </w:r>
      <w:bookmarkEnd w:id="36"/>
      <w:bookmarkEnd w:id="37"/>
    </w:p>
    <w:p w14:paraId="5E840EA6" w14:textId="1FE4702B" w:rsidR="00EC7CB0" w:rsidRPr="00635C5C" w:rsidRDefault="00EC7CB0" w:rsidP="0086432A">
      <w:pPr>
        <w:pBdr>
          <w:top w:val="single" w:sz="4" w:space="0" w:color="auto"/>
          <w:left w:val="single" w:sz="4" w:space="4" w:color="auto"/>
          <w:bottom w:val="single" w:sz="4" w:space="1" w:color="auto"/>
          <w:right w:val="single" w:sz="4" w:space="4" w:color="auto"/>
        </w:pBdr>
        <w:rPr>
          <w:color w:val="000000" w:themeColor="text1"/>
          <w:highlight w:val="lightGray"/>
        </w:rPr>
      </w:pPr>
      <w:r w:rsidRPr="00635C5C">
        <w:rPr>
          <w:color w:val="000000" w:themeColor="text1"/>
          <w:highlight w:val="lightGray"/>
        </w:rPr>
        <w:t>[</w:t>
      </w:r>
      <w:r w:rsidR="00680F91">
        <w:rPr>
          <w:color w:val="000000" w:themeColor="text1"/>
          <w:highlight w:val="lightGray"/>
        </w:rPr>
        <w:t>Y</w:t>
      </w:r>
      <w:r w:rsidRPr="00635C5C">
        <w:rPr>
          <w:color w:val="000000" w:themeColor="text1"/>
          <w:highlight w:val="lightGray"/>
        </w:rPr>
        <w:t>ou should only include Supplementary Terms which are necessary to</w:t>
      </w:r>
      <w:r w:rsidR="00943E71">
        <w:rPr>
          <w:color w:val="000000" w:themeColor="text1"/>
          <w:highlight w:val="lightGray"/>
        </w:rPr>
        <w:t xml:space="preserve"> support</w:t>
      </w:r>
      <w:r w:rsidRPr="00635C5C">
        <w:rPr>
          <w:color w:val="000000" w:themeColor="text1"/>
          <w:highlight w:val="lightGray"/>
        </w:rPr>
        <w:t xml:space="preserve"> the transparency and accountability requirements of the Commonwealth and </w:t>
      </w:r>
      <w:r w:rsidR="00680F91">
        <w:rPr>
          <w:color w:val="000000" w:themeColor="text1"/>
          <w:highlight w:val="lightGray"/>
        </w:rPr>
        <w:t xml:space="preserve">the </w:t>
      </w:r>
      <w:r w:rsidRPr="00635C5C">
        <w:rPr>
          <w:color w:val="000000" w:themeColor="text1"/>
          <w:highlight w:val="lightGray"/>
        </w:rPr>
        <w:t xml:space="preserve">effective completion of the Activity. </w:t>
      </w:r>
      <w:r w:rsidR="00680F91">
        <w:rPr>
          <w:color w:val="000000" w:themeColor="text1"/>
          <w:highlight w:val="lightGray"/>
        </w:rPr>
        <w:t>A</w:t>
      </w:r>
      <w:r w:rsidR="00680F91" w:rsidRPr="00635C5C">
        <w:rPr>
          <w:color w:val="000000" w:themeColor="text1"/>
          <w:highlight w:val="lightGray"/>
        </w:rPr>
        <w:t xml:space="preserve"> list of Supplementary Terms dealing with some of the more common issues</w:t>
      </w:r>
      <w:r w:rsidR="00680F91" w:rsidRPr="00680F91">
        <w:rPr>
          <w:color w:val="000000" w:themeColor="text1"/>
          <w:highlight w:val="lightGray"/>
        </w:rPr>
        <w:t xml:space="preserve"> </w:t>
      </w:r>
      <w:r w:rsidR="00680F91">
        <w:rPr>
          <w:color w:val="000000" w:themeColor="text1"/>
          <w:highlight w:val="lightGray"/>
        </w:rPr>
        <w:t>is set out below</w:t>
      </w:r>
      <w:r w:rsidRPr="00635C5C">
        <w:rPr>
          <w:color w:val="000000" w:themeColor="text1"/>
          <w:highlight w:val="lightGray"/>
        </w:rPr>
        <w:t xml:space="preserve">. Supplementary Terms which are not used should be deleted and the words “Not Applicable” included under the </w:t>
      </w:r>
      <w:r w:rsidR="006728DC">
        <w:rPr>
          <w:color w:val="000000" w:themeColor="text1"/>
          <w:highlight w:val="lightGray"/>
        </w:rPr>
        <w:t>Supplementary Term</w:t>
      </w:r>
      <w:r w:rsidRPr="00635C5C">
        <w:rPr>
          <w:color w:val="000000" w:themeColor="text1"/>
          <w:highlight w:val="lightGray"/>
        </w:rPr>
        <w:t xml:space="preserve"> heading. If you are incorporating </w:t>
      </w:r>
      <w:proofErr w:type="gramStart"/>
      <w:r w:rsidRPr="00635C5C">
        <w:rPr>
          <w:color w:val="000000" w:themeColor="text1"/>
          <w:highlight w:val="lightGray"/>
        </w:rPr>
        <w:t>a large number of</w:t>
      </w:r>
      <w:proofErr w:type="gramEnd"/>
      <w:r w:rsidRPr="00635C5C">
        <w:rPr>
          <w:color w:val="000000" w:themeColor="text1"/>
          <w:highlight w:val="lightGray"/>
        </w:rPr>
        <w:t xml:space="preserve"> Supplementary Terms, you should carefully co</w:t>
      </w:r>
      <w:r w:rsidR="00725459">
        <w:rPr>
          <w:color w:val="000000" w:themeColor="text1"/>
          <w:highlight w:val="lightGray"/>
        </w:rPr>
        <w:t xml:space="preserve">nsider whether the Grant is </w:t>
      </w:r>
      <w:proofErr w:type="gramStart"/>
      <w:r w:rsidR="00725459">
        <w:rPr>
          <w:color w:val="000000" w:themeColor="text1"/>
          <w:highlight w:val="lightGray"/>
        </w:rPr>
        <w:t>low-</w:t>
      </w:r>
      <w:r w:rsidRPr="00635C5C">
        <w:rPr>
          <w:color w:val="000000" w:themeColor="text1"/>
          <w:highlight w:val="lightGray"/>
        </w:rPr>
        <w:t>risk</w:t>
      </w:r>
      <w:proofErr w:type="gramEnd"/>
      <w:r w:rsidRPr="00635C5C">
        <w:rPr>
          <w:color w:val="000000" w:themeColor="text1"/>
          <w:highlight w:val="lightGray"/>
        </w:rPr>
        <w:t>.]</w:t>
      </w:r>
    </w:p>
    <w:p w14:paraId="0B32D026" w14:textId="74A870B8" w:rsidR="0052157E" w:rsidRDefault="00BE69B7" w:rsidP="00630F42">
      <w:pPr>
        <w:pStyle w:val="Heading3"/>
      </w:pPr>
      <w:bookmarkStart w:id="38" w:name="_Toc524515430"/>
      <w:bookmarkStart w:id="39" w:name="_Toc525119541"/>
      <w:bookmarkStart w:id="40" w:name="_Toc531079385"/>
      <w:r>
        <w:t>G1. Other Contributions</w:t>
      </w:r>
      <w:bookmarkEnd w:id="38"/>
      <w:bookmarkEnd w:id="39"/>
      <w:bookmarkEnd w:id="40"/>
    </w:p>
    <w:p w14:paraId="3767ED1D" w14:textId="74B9CBE1" w:rsidR="00BE69B7" w:rsidRPr="00AF092D" w:rsidRDefault="00BE69B7"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635C5C">
        <w:rPr>
          <w:color w:val="000000" w:themeColor="text1"/>
          <w:highlight w:val="lightGray"/>
        </w:rPr>
        <w:t xml:space="preserve">[The following </w:t>
      </w:r>
      <w:r w:rsidR="006728DC">
        <w:rPr>
          <w:color w:val="000000" w:themeColor="text1"/>
          <w:highlight w:val="lightGray"/>
        </w:rPr>
        <w:t>Supplementary Term</w:t>
      </w:r>
      <w:r w:rsidRPr="00635C5C">
        <w:rPr>
          <w:color w:val="000000" w:themeColor="text1"/>
          <w:highlight w:val="lightGray"/>
        </w:rPr>
        <w:t xml:space="preserve"> should be included where </w:t>
      </w:r>
      <w:r w:rsidR="006728DC">
        <w:rPr>
          <w:color w:val="000000" w:themeColor="text1"/>
          <w:highlight w:val="lightGray"/>
        </w:rPr>
        <w:t>your</w:t>
      </w:r>
      <w:r w:rsidRPr="00635C5C">
        <w:rPr>
          <w:color w:val="000000" w:themeColor="text1"/>
          <w:highlight w:val="lightGray"/>
        </w:rPr>
        <w:t xml:space="preserve"> decision to provide the Grant is in part due to the Grantee or a third party (</w:t>
      </w:r>
      <w:r w:rsidR="495C1667" w:rsidRPr="34A21862">
        <w:rPr>
          <w:color w:val="000000" w:themeColor="text1"/>
          <w:highlight w:val="lightGray"/>
        </w:rPr>
        <w:t>for example,</w:t>
      </w:r>
      <w:r w:rsidRPr="00635C5C">
        <w:rPr>
          <w:color w:val="000000" w:themeColor="text1"/>
          <w:highlight w:val="lightGray"/>
        </w:rPr>
        <w:t xml:space="preserve"> a </w:t>
      </w:r>
      <w:proofErr w:type="gramStart"/>
      <w:r w:rsidRPr="00635C5C">
        <w:rPr>
          <w:color w:val="000000" w:themeColor="text1"/>
          <w:highlight w:val="lightGray"/>
        </w:rPr>
        <w:t>State</w:t>
      </w:r>
      <w:proofErr w:type="gramEnd"/>
      <w:r w:rsidRPr="00635C5C">
        <w:rPr>
          <w:color w:val="000000" w:themeColor="text1"/>
          <w:highlight w:val="lightGray"/>
        </w:rPr>
        <w:t xml:space="preserve"> government </w:t>
      </w:r>
      <w:r w:rsidR="0096424D">
        <w:rPr>
          <w:color w:val="000000" w:themeColor="text1"/>
          <w:highlight w:val="lightGray"/>
        </w:rPr>
        <w:t>agency</w:t>
      </w:r>
      <w:r w:rsidRPr="00635C5C">
        <w:rPr>
          <w:color w:val="000000" w:themeColor="text1"/>
          <w:highlight w:val="lightGray"/>
        </w:rPr>
        <w:t xml:space="preserve">) providing financial or in-kind contributions to support the conduct of the Activity. Where the Grant is contingent on Other Contributions you may wish to include an associated reporting requirement as part of Item E in the Grant Details. You </w:t>
      </w:r>
      <w:r w:rsidRPr="00635C5C">
        <w:rPr>
          <w:color w:val="000000" w:themeColor="text1"/>
          <w:highlight w:val="lightGray"/>
        </w:rPr>
        <w:lastRenderedPageBreak/>
        <w:t>should indicate “Not Applicable” and delete all other highlighted text if this Supplementary Term is not included.]</w:t>
      </w:r>
    </w:p>
    <w:p w14:paraId="29004AED" w14:textId="77777777" w:rsidR="00BE69B7" w:rsidRPr="008762CA" w:rsidRDefault="00BE69B7" w:rsidP="00AF092D">
      <w:r w:rsidRPr="008762CA">
        <w:rPr>
          <w:highlight w:val="yellow"/>
        </w:rPr>
        <w:t>Not Applicable</w:t>
      </w:r>
    </w:p>
    <w:p w14:paraId="0B473454" w14:textId="77777777" w:rsidR="00BE69B7" w:rsidRPr="00635C5C" w:rsidRDefault="00BE69B7" w:rsidP="00AF092D">
      <w:pPr>
        <w:rPr>
          <w:color w:val="000000" w:themeColor="text1"/>
          <w:highlight w:val="lightGray"/>
        </w:rPr>
      </w:pPr>
      <w:r w:rsidRPr="00635C5C">
        <w:rPr>
          <w:color w:val="000000" w:themeColor="text1"/>
          <w:highlight w:val="lightGray"/>
        </w:rPr>
        <w:t>[OR]</w:t>
      </w:r>
    </w:p>
    <w:p w14:paraId="45AF1FE8" w14:textId="123CCC2F" w:rsidR="00BE69B7" w:rsidRDefault="00BE69B7" w:rsidP="00AF092D">
      <w:pPr>
        <w:spacing w:before="120" w:after="120"/>
      </w:pPr>
      <w:r w:rsidRPr="00343345">
        <w:rPr>
          <w:highlight w:val="yellow"/>
        </w:rPr>
        <w:t>G1.1</w:t>
      </w:r>
      <w:r w:rsidRPr="00343345">
        <w:rPr>
          <w:highlight w:val="yellow"/>
        </w:rPr>
        <w:tab/>
        <w:t>'Other Contributions' means the financial or in-kind contributions other than the Grant set out below</w:t>
      </w:r>
      <w:r w:rsidRPr="00092B5A">
        <w:rPr>
          <w:highlight w:val="yellow"/>
        </w:rPr>
        <w:t>:</w:t>
      </w:r>
    </w:p>
    <w:p w14:paraId="6A67D342" w14:textId="77777777" w:rsidR="00BE69B7" w:rsidRDefault="00BE69B7" w:rsidP="00AF092D">
      <w:pPr>
        <w:spacing w:before="120" w:after="120"/>
      </w:pPr>
      <w:r w:rsidRPr="009056B0">
        <w:rPr>
          <w:highlight w:val="yellow"/>
        </w:rPr>
        <w:t>[</w:t>
      </w:r>
      <w:r w:rsidRPr="009056B0">
        <w:rPr>
          <w:i/>
          <w:highlight w:val="yellow"/>
        </w:rPr>
        <w:t>insert details</w:t>
      </w:r>
      <w:r w:rsidRPr="009056B0">
        <w:rPr>
          <w:highlight w:val="yellow"/>
        </w:rPr>
        <w:t>]</w:t>
      </w:r>
    </w:p>
    <w:p w14:paraId="2C206BDC" w14:textId="77777777" w:rsidR="00BE69B7" w:rsidRDefault="00BE69B7" w:rsidP="00AF092D">
      <w:pPr>
        <w:rPr>
          <w:color w:val="000000" w:themeColor="text1"/>
          <w:highlight w:val="lightGray"/>
        </w:rPr>
      </w:pPr>
      <w:r w:rsidRPr="00635C5C">
        <w:rPr>
          <w:color w:val="000000" w:themeColor="text1"/>
          <w:highlight w:val="lightGray"/>
        </w:rPr>
        <w:t xml:space="preserve">[The following table provides an example of how you </w:t>
      </w:r>
      <w:r w:rsidR="00E66F2B">
        <w:rPr>
          <w:color w:val="000000" w:themeColor="text1"/>
          <w:highlight w:val="lightGray"/>
        </w:rPr>
        <w:t>might</w:t>
      </w:r>
      <w:r w:rsidR="006728DC">
        <w:rPr>
          <w:color w:val="000000" w:themeColor="text1"/>
          <w:highlight w:val="lightGray"/>
        </w:rPr>
        <w:t xml:space="preserve"> specify O</w:t>
      </w:r>
      <w:r w:rsidRPr="00635C5C">
        <w:rPr>
          <w:color w:val="000000" w:themeColor="text1"/>
          <w:highlight w:val="lightGray"/>
        </w:rPr>
        <w:t>ther</w:t>
      </w:r>
      <w:r w:rsidR="006728DC">
        <w:rPr>
          <w:color w:val="000000" w:themeColor="text1"/>
          <w:highlight w:val="lightGray"/>
        </w:rPr>
        <w:t xml:space="preserve"> C</w:t>
      </w:r>
      <w:r w:rsidR="0042313B">
        <w:rPr>
          <w:color w:val="000000" w:themeColor="text1"/>
          <w:highlight w:val="lightGray"/>
        </w:rPr>
        <w:t>ontributions to the Activity.</w:t>
      </w:r>
      <w:r w:rsidRPr="00635C5C">
        <w:rPr>
          <w:color w:val="000000" w:themeColor="text1"/>
          <w:highlight w:val="lightGray"/>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744"/>
        <w:gridCol w:w="3646"/>
        <w:gridCol w:w="1870"/>
        <w:gridCol w:w="2200"/>
      </w:tblGrid>
      <w:tr w:rsidR="009F4CD1" w:rsidRPr="009C24D8" w14:paraId="1C43C197" w14:textId="77777777" w:rsidTr="009F4CD1">
        <w:trPr>
          <w:cantSplit/>
          <w:tblHeader/>
        </w:trPr>
        <w:tc>
          <w:tcPr>
            <w:tcW w:w="1744" w:type="dxa"/>
          </w:tcPr>
          <w:p w14:paraId="72D6AB70"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Contributor</w:t>
            </w:r>
          </w:p>
        </w:tc>
        <w:tc>
          <w:tcPr>
            <w:tcW w:w="3646" w:type="dxa"/>
          </w:tcPr>
          <w:p w14:paraId="307BE3B2"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Nature of Contribution</w:t>
            </w:r>
          </w:p>
        </w:tc>
        <w:tc>
          <w:tcPr>
            <w:tcW w:w="1870" w:type="dxa"/>
          </w:tcPr>
          <w:p w14:paraId="1BDAEED2" w14:textId="0BAD3511" w:rsidR="009F4CD1" w:rsidRPr="009C24D8" w:rsidRDefault="009F4CD1" w:rsidP="00AF092D">
            <w:pPr>
              <w:spacing w:after="0" w:line="240" w:lineRule="auto"/>
              <w:rPr>
                <w:rFonts w:asciiTheme="minorHAnsi" w:hAnsiTheme="minorHAnsi" w:cstheme="minorHAnsi"/>
                <w:b/>
                <w:color w:val="000000"/>
                <w:highlight w:val="yellow"/>
                <w:lang w:eastAsia="en-AU"/>
              </w:rPr>
            </w:pPr>
            <w:proofErr w:type="gramStart"/>
            <w:r w:rsidRPr="009C24D8">
              <w:rPr>
                <w:rFonts w:asciiTheme="minorHAnsi" w:hAnsiTheme="minorHAnsi" w:cstheme="minorHAnsi"/>
                <w:b/>
                <w:color w:val="000000"/>
                <w:highlight w:val="yellow"/>
                <w:lang w:eastAsia="en-AU"/>
              </w:rPr>
              <w:t xml:space="preserve">Amount  </w:t>
            </w:r>
            <w:r w:rsidR="0081561A" w:rsidRPr="009C24D8">
              <w:rPr>
                <w:rFonts w:asciiTheme="minorHAnsi" w:hAnsiTheme="minorHAnsi" w:cstheme="minorHAnsi"/>
                <w:b/>
                <w:color w:val="000000"/>
              </w:rPr>
              <w:t>(</w:t>
            </w:r>
            <w:proofErr w:type="gramEnd"/>
            <w:r w:rsidR="0081561A" w:rsidRPr="009C24D8">
              <w:rPr>
                <w:rFonts w:asciiTheme="minorHAnsi" w:hAnsiTheme="minorHAnsi" w:cstheme="minorHAnsi"/>
                <w:b/>
                <w:color w:val="000000"/>
              </w:rPr>
              <w:t xml:space="preserve">GST </w:t>
            </w:r>
            <w:r w:rsidR="0081561A" w:rsidRPr="009C24D8">
              <w:rPr>
                <w:rFonts w:asciiTheme="minorHAnsi" w:hAnsiTheme="minorHAnsi" w:cstheme="minorHAnsi"/>
                <w:b/>
                <w:color w:val="000000"/>
                <w:highlight w:val="yellow"/>
              </w:rPr>
              <w:t>[incl/excl]</w:t>
            </w:r>
            <w:r w:rsidR="0081561A" w:rsidRPr="009C24D8">
              <w:rPr>
                <w:rFonts w:asciiTheme="minorHAnsi" w:hAnsiTheme="minorHAnsi" w:cstheme="minorHAnsi"/>
                <w:b/>
                <w:color w:val="000000"/>
              </w:rPr>
              <w:t>)</w:t>
            </w:r>
          </w:p>
        </w:tc>
        <w:tc>
          <w:tcPr>
            <w:tcW w:w="2200" w:type="dxa"/>
          </w:tcPr>
          <w:p w14:paraId="3908A8E2"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Timing</w:t>
            </w:r>
          </w:p>
        </w:tc>
      </w:tr>
      <w:tr w:rsidR="009F4CD1" w:rsidRPr="009C24D8" w14:paraId="16EAACD3" w14:textId="77777777" w:rsidTr="009F4CD1">
        <w:tc>
          <w:tcPr>
            <w:tcW w:w="1744" w:type="dxa"/>
          </w:tcPr>
          <w:p w14:paraId="6E668F60"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Grantee or name of third party providing the Other Contribution</w:t>
            </w:r>
            <w:r w:rsidRPr="009C24D8">
              <w:rPr>
                <w:rFonts w:asciiTheme="minorHAnsi" w:hAnsiTheme="minorHAnsi" w:cstheme="minorHAnsi"/>
                <w:color w:val="000000"/>
                <w:highlight w:val="yellow"/>
                <w:lang w:eastAsia="en-AU"/>
              </w:rPr>
              <w:t>]</w:t>
            </w:r>
          </w:p>
        </w:tc>
        <w:tc>
          <w:tcPr>
            <w:tcW w:w="3646" w:type="dxa"/>
          </w:tcPr>
          <w:p w14:paraId="6F9747B0" w14:textId="007A4232" w:rsidR="009F4CD1" w:rsidRPr="009C24D8" w:rsidRDefault="009F4CD1" w:rsidP="00AF092D">
            <w:pPr>
              <w:spacing w:after="0" w:line="240" w:lineRule="auto"/>
              <w:rPr>
                <w:rFonts w:asciiTheme="minorHAnsi" w:hAnsiTheme="minorHAnsi" w:cstheme="minorBidi"/>
                <w:color w:val="000000"/>
                <w:highlight w:val="yellow"/>
                <w:lang w:eastAsia="en-AU"/>
              </w:rPr>
            </w:pPr>
            <w:r w:rsidRPr="4D490E37">
              <w:rPr>
                <w:rFonts w:asciiTheme="minorHAnsi" w:hAnsiTheme="minorHAnsi" w:cstheme="minorBidi"/>
                <w:color w:val="000000" w:themeColor="text1"/>
                <w:highlight w:val="yellow"/>
                <w:lang w:eastAsia="en-AU"/>
              </w:rPr>
              <w:t>[</w:t>
            </w:r>
            <w:r w:rsidRPr="4D490E37">
              <w:rPr>
                <w:rFonts w:asciiTheme="minorHAnsi" w:hAnsiTheme="minorHAnsi" w:cstheme="minorBidi"/>
                <w:i/>
                <w:color w:val="000000" w:themeColor="text1"/>
                <w:highlight w:val="yellow"/>
                <w:lang w:eastAsia="en-AU"/>
              </w:rPr>
              <w:t xml:space="preserve">insert description of contribution, </w:t>
            </w:r>
            <w:r w:rsidR="411476E8" w:rsidRPr="4D490E37">
              <w:rPr>
                <w:rFonts w:asciiTheme="minorHAnsi" w:hAnsiTheme="minorHAnsi" w:cstheme="minorBidi"/>
                <w:i/>
                <w:iCs/>
                <w:color w:val="000000" w:themeColor="text1"/>
                <w:highlight w:val="yellow"/>
                <w:lang w:eastAsia="en-AU"/>
              </w:rPr>
              <w:t>for example</w:t>
            </w:r>
            <w:r w:rsidRPr="4D490E37">
              <w:rPr>
                <w:rFonts w:asciiTheme="minorHAnsi" w:hAnsiTheme="minorHAnsi" w:cstheme="minorBidi"/>
                <w:i/>
                <w:color w:val="000000" w:themeColor="text1"/>
                <w:highlight w:val="yellow"/>
                <w:lang w:eastAsia="en-AU"/>
              </w:rPr>
              <w:t>, cash, access to equipment, secondment of personnel etc]</w:t>
            </w:r>
          </w:p>
        </w:tc>
        <w:tc>
          <w:tcPr>
            <w:tcW w:w="1870" w:type="dxa"/>
          </w:tcPr>
          <w:p w14:paraId="19A627D8"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amount</w:t>
            </w:r>
            <w:r w:rsidRPr="009C24D8">
              <w:rPr>
                <w:rFonts w:asciiTheme="minorHAnsi" w:hAnsiTheme="minorHAnsi" w:cstheme="minorHAnsi"/>
                <w:color w:val="000000"/>
                <w:highlight w:val="yellow"/>
                <w:lang w:eastAsia="en-AU"/>
              </w:rPr>
              <w:t>]</w:t>
            </w:r>
          </w:p>
        </w:tc>
        <w:tc>
          <w:tcPr>
            <w:tcW w:w="2200" w:type="dxa"/>
          </w:tcPr>
          <w:p w14:paraId="16535B85"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r w:rsidRPr="009C24D8">
              <w:rPr>
                <w:rFonts w:asciiTheme="minorHAnsi" w:hAnsiTheme="minorHAnsi" w:cstheme="minorHAnsi"/>
                <w:color w:val="000000"/>
                <w:highlight w:val="yellow"/>
                <w:lang w:eastAsia="en-AU"/>
              </w:rPr>
              <w:t>[</w:t>
            </w:r>
            <w:r w:rsidRPr="009C24D8">
              <w:rPr>
                <w:rFonts w:asciiTheme="minorHAnsi" w:hAnsiTheme="minorHAnsi" w:cstheme="minorHAnsi"/>
                <w:i/>
                <w:color w:val="000000"/>
                <w:highlight w:val="yellow"/>
                <w:lang w:eastAsia="en-AU"/>
              </w:rPr>
              <w:t>insert date or Milestone to which the Other Contribution relates</w:t>
            </w:r>
          </w:p>
        </w:tc>
      </w:tr>
      <w:tr w:rsidR="009F4CD1" w:rsidRPr="009C24D8" w14:paraId="2644DAE6" w14:textId="77777777" w:rsidTr="009F4CD1">
        <w:tc>
          <w:tcPr>
            <w:tcW w:w="1744" w:type="dxa"/>
          </w:tcPr>
          <w:p w14:paraId="43F4D446"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p>
        </w:tc>
        <w:tc>
          <w:tcPr>
            <w:tcW w:w="3646" w:type="dxa"/>
          </w:tcPr>
          <w:p w14:paraId="22804F0F"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p>
        </w:tc>
        <w:tc>
          <w:tcPr>
            <w:tcW w:w="1870" w:type="dxa"/>
          </w:tcPr>
          <w:p w14:paraId="2F65ACD2"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p>
        </w:tc>
        <w:tc>
          <w:tcPr>
            <w:tcW w:w="2200" w:type="dxa"/>
          </w:tcPr>
          <w:p w14:paraId="6AA3BADF" w14:textId="77777777" w:rsidR="009F4CD1" w:rsidRPr="009C24D8" w:rsidRDefault="009F4CD1" w:rsidP="00AF092D">
            <w:pPr>
              <w:spacing w:after="0" w:line="240" w:lineRule="auto"/>
              <w:rPr>
                <w:rFonts w:asciiTheme="minorHAnsi" w:hAnsiTheme="minorHAnsi" w:cstheme="minorHAnsi"/>
                <w:color w:val="000000"/>
                <w:highlight w:val="yellow"/>
                <w:lang w:eastAsia="en-AU"/>
              </w:rPr>
            </w:pPr>
          </w:p>
        </w:tc>
      </w:tr>
      <w:tr w:rsidR="009F4CD1" w:rsidRPr="009C24D8" w14:paraId="009D11C7" w14:textId="77777777" w:rsidTr="009F4CD1">
        <w:tc>
          <w:tcPr>
            <w:tcW w:w="1744" w:type="dxa"/>
          </w:tcPr>
          <w:p w14:paraId="3A8E73E2"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p>
        </w:tc>
        <w:tc>
          <w:tcPr>
            <w:tcW w:w="3646" w:type="dxa"/>
          </w:tcPr>
          <w:p w14:paraId="06008623"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p>
        </w:tc>
        <w:tc>
          <w:tcPr>
            <w:tcW w:w="1870" w:type="dxa"/>
          </w:tcPr>
          <w:p w14:paraId="5D26A8CE"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r w:rsidRPr="009C24D8">
              <w:rPr>
                <w:rFonts w:asciiTheme="minorHAnsi" w:hAnsiTheme="minorHAnsi" w:cstheme="minorHAnsi"/>
                <w:b/>
                <w:color w:val="000000"/>
                <w:highlight w:val="yellow"/>
                <w:lang w:eastAsia="en-AU"/>
              </w:rPr>
              <w:t>$</w:t>
            </w:r>
          </w:p>
        </w:tc>
        <w:tc>
          <w:tcPr>
            <w:tcW w:w="2200" w:type="dxa"/>
          </w:tcPr>
          <w:p w14:paraId="2F26DA9A" w14:textId="77777777" w:rsidR="009F4CD1" w:rsidRPr="009C24D8" w:rsidRDefault="009F4CD1" w:rsidP="00AF092D">
            <w:pPr>
              <w:spacing w:after="0" w:line="240" w:lineRule="auto"/>
              <w:rPr>
                <w:rFonts w:asciiTheme="minorHAnsi" w:hAnsiTheme="minorHAnsi" w:cstheme="minorHAnsi"/>
                <w:b/>
                <w:color w:val="000000"/>
                <w:highlight w:val="yellow"/>
                <w:lang w:eastAsia="en-AU"/>
              </w:rPr>
            </w:pPr>
          </w:p>
        </w:tc>
      </w:tr>
    </w:tbl>
    <w:p w14:paraId="24BFABE1" w14:textId="77777777" w:rsidR="00EC0996" w:rsidRPr="009C24D8" w:rsidRDefault="00EC0996" w:rsidP="00AF092D">
      <w:pPr>
        <w:rPr>
          <w:rFonts w:asciiTheme="minorHAnsi" w:hAnsiTheme="minorHAnsi" w:cstheme="minorHAnsi"/>
          <w:color w:val="000000" w:themeColor="text1"/>
        </w:rPr>
      </w:pPr>
    </w:p>
    <w:p w14:paraId="68318D23" w14:textId="77777777" w:rsidR="0042313B" w:rsidRPr="009C24D8" w:rsidRDefault="00BE69B7" w:rsidP="00AF092D">
      <w:pPr>
        <w:rPr>
          <w:rFonts w:asciiTheme="minorHAnsi" w:hAnsiTheme="minorHAnsi" w:cstheme="minorHAnsi"/>
          <w:highlight w:val="yellow"/>
        </w:rPr>
      </w:pPr>
      <w:r w:rsidRPr="009C24D8">
        <w:rPr>
          <w:rFonts w:asciiTheme="minorHAnsi" w:hAnsiTheme="minorHAnsi" w:cstheme="minorHAnsi"/>
          <w:highlight w:val="yellow"/>
        </w:rPr>
        <w:t>G1.2</w:t>
      </w:r>
      <w:r w:rsidRPr="009C24D8">
        <w:rPr>
          <w:rFonts w:asciiTheme="minorHAnsi" w:hAnsiTheme="minorHAnsi" w:cstheme="minorHAnsi"/>
          <w:highlight w:val="yellow"/>
        </w:rPr>
        <w:tab/>
        <w:t>The Grantee agrees to provide, or to ensure the provision of, the Other Contributions and to use them to undertake the Activity. If the Other Contributions are not provided in accordance with this clau</w:t>
      </w:r>
      <w:r w:rsidR="0042313B" w:rsidRPr="009C24D8">
        <w:rPr>
          <w:rFonts w:asciiTheme="minorHAnsi" w:hAnsiTheme="minorHAnsi" w:cstheme="minorHAnsi"/>
          <w:highlight w:val="yellow"/>
        </w:rPr>
        <w:t>se, then the Commonwealth may:</w:t>
      </w:r>
    </w:p>
    <w:p w14:paraId="5000581C" w14:textId="33F0F4F5" w:rsidR="0042313B" w:rsidRDefault="00BE69B7" w:rsidP="00AF092D">
      <w:pPr>
        <w:spacing w:before="120" w:after="120"/>
        <w:ind w:firstLine="720"/>
        <w:rPr>
          <w:highlight w:val="yellow"/>
        </w:rPr>
      </w:pPr>
      <w:r w:rsidRPr="0042313B">
        <w:rPr>
          <w:highlight w:val="yellow"/>
        </w:rPr>
        <w:t>(a)</w:t>
      </w:r>
      <w:r w:rsidR="0042313B">
        <w:tab/>
      </w:r>
      <w:r w:rsidRPr="0042313B">
        <w:rPr>
          <w:highlight w:val="yellow"/>
        </w:rPr>
        <w:t xml:space="preserve">suspend payment of the Grant until the Other </w:t>
      </w:r>
      <w:r w:rsidR="0042313B">
        <w:rPr>
          <w:highlight w:val="yellow"/>
        </w:rPr>
        <w:t xml:space="preserve">Contributions are provided or </w:t>
      </w:r>
    </w:p>
    <w:p w14:paraId="38410AFB" w14:textId="77777777" w:rsidR="00BE69B7" w:rsidRDefault="0042313B" w:rsidP="0052157E">
      <w:pPr>
        <w:spacing w:before="120" w:after="120"/>
        <w:ind w:firstLine="720"/>
        <w:rPr>
          <w:highlight w:val="yellow"/>
        </w:rPr>
      </w:pPr>
      <w:r>
        <w:rPr>
          <w:highlight w:val="yellow"/>
        </w:rPr>
        <w:t>(b)</w:t>
      </w:r>
      <w:r>
        <w:rPr>
          <w:highlight w:val="yellow"/>
        </w:rPr>
        <w:tab/>
      </w:r>
      <w:r w:rsidR="00BE69B7" w:rsidRPr="0042313B">
        <w:rPr>
          <w:highlight w:val="yellow"/>
        </w:rPr>
        <w:t>terminate this Agreement in accordan</w:t>
      </w:r>
      <w:r w:rsidR="00B96EB6">
        <w:rPr>
          <w:highlight w:val="yellow"/>
        </w:rPr>
        <w:t xml:space="preserve">ce with clause 18 of the </w:t>
      </w:r>
      <w:r w:rsidR="00CF6F3E">
        <w:rPr>
          <w:highlight w:val="yellow"/>
        </w:rPr>
        <w:t>General</w:t>
      </w:r>
      <w:r w:rsidR="00BE69B7" w:rsidRPr="0042313B">
        <w:rPr>
          <w:highlight w:val="yellow"/>
        </w:rPr>
        <w:t xml:space="preserve"> Grant Conditions.</w:t>
      </w:r>
    </w:p>
    <w:p w14:paraId="7AAF2E14" w14:textId="3F57F0AF" w:rsidR="0052157E" w:rsidRDefault="0052157E" w:rsidP="00630F42">
      <w:pPr>
        <w:pStyle w:val="Heading3"/>
      </w:pPr>
      <w:bookmarkStart w:id="41" w:name="_Toc524515431"/>
      <w:bookmarkStart w:id="42" w:name="_Toc525119542"/>
      <w:bookmarkStart w:id="43" w:name="_Toc531079386"/>
      <w:r>
        <w:t>G2. Activity budget</w:t>
      </w:r>
      <w:bookmarkEnd w:id="41"/>
      <w:bookmarkEnd w:id="42"/>
      <w:bookmarkEnd w:id="43"/>
    </w:p>
    <w:p w14:paraId="2D87AAE8" w14:textId="046C3AF7"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[Where a budget has been agreed as a component of the Agreement it should be included below. The budget would form the basis against which the Grantee would acquit the Grant at the Activit</w:t>
      </w:r>
      <w:r w:rsidR="00FF7438">
        <w:rPr>
          <w:color w:val="000000" w:themeColor="text1"/>
          <w:highlight w:val="lightGray"/>
        </w:rPr>
        <w:t>y Completion Date. The b</w:t>
      </w:r>
      <w:r w:rsidRPr="007E0C1C">
        <w:rPr>
          <w:color w:val="000000" w:themeColor="text1"/>
          <w:highlight w:val="lightGray"/>
        </w:rPr>
        <w:t xml:space="preserve">udget should include any 'Other Contributions' </w:t>
      </w:r>
      <w:r w:rsidR="5970CCAA" w:rsidRPr="7F6408E8">
        <w:rPr>
          <w:color w:val="000000" w:themeColor="text1"/>
          <w:highlight w:val="lightGray"/>
        </w:rPr>
        <w:t>–</w:t>
      </w:r>
      <w:r w:rsidRPr="7F6408E8">
        <w:rPr>
          <w:color w:val="000000" w:themeColor="text1"/>
          <w:highlight w:val="lightGray"/>
        </w:rPr>
        <w:t xml:space="preserve"> </w:t>
      </w:r>
      <w:r w:rsidRPr="007E0C1C">
        <w:rPr>
          <w:color w:val="000000" w:themeColor="text1"/>
          <w:highlight w:val="lightGray"/>
        </w:rPr>
        <w:t>see above. You should indicate “Not Applicable” and delete all other highlighted text if this Supplementary Term is not included.]</w:t>
      </w:r>
    </w:p>
    <w:p w14:paraId="48B440A6" w14:textId="77777777" w:rsidR="0052157E" w:rsidRPr="008762CA" w:rsidRDefault="0052157E" w:rsidP="0052157E">
      <w:pPr>
        <w:rPr>
          <w:highlight w:val="yellow"/>
        </w:rPr>
      </w:pPr>
      <w:r w:rsidRPr="008762CA">
        <w:rPr>
          <w:highlight w:val="yellow"/>
        </w:rPr>
        <w:t>Not Applicable</w:t>
      </w:r>
    </w:p>
    <w:p w14:paraId="46210D40" w14:textId="77777777" w:rsidR="0052157E" w:rsidRPr="007E0C1C" w:rsidRDefault="0052157E" w:rsidP="0052157E">
      <w:pPr>
        <w:rPr>
          <w:color w:val="000000" w:themeColor="text1"/>
          <w:highlight w:val="lightGray"/>
        </w:rPr>
      </w:pPr>
      <w:r w:rsidRPr="007E0C1C">
        <w:rPr>
          <w:color w:val="000000" w:themeColor="text1"/>
          <w:highlight w:val="lightGray"/>
        </w:rPr>
        <w:t>[OR]</w:t>
      </w:r>
    </w:p>
    <w:p w14:paraId="7D062E22" w14:textId="514E18AB" w:rsidR="0052157E" w:rsidRDefault="0052157E" w:rsidP="0052157E">
      <w:r w:rsidRPr="009E0C48">
        <w:rPr>
          <w:highlight w:val="yellow"/>
        </w:rPr>
        <w:t>G2.1</w:t>
      </w:r>
      <w:r w:rsidRPr="009E0C48">
        <w:rPr>
          <w:highlight w:val="yellow"/>
        </w:rPr>
        <w:tab/>
        <w:t>The Grantee agrees to use the Grant [and any Other Contributions] and undertake the Activity consistent with the following budget:</w:t>
      </w:r>
    </w:p>
    <w:p w14:paraId="7124BF0B" w14:textId="77777777" w:rsidR="0052157E" w:rsidRDefault="0052157E" w:rsidP="0052157E">
      <w:r w:rsidRPr="009056B0">
        <w:rPr>
          <w:highlight w:val="yellow"/>
        </w:rPr>
        <w:t>[</w:t>
      </w:r>
      <w:r w:rsidRPr="009056B0">
        <w:rPr>
          <w:i/>
          <w:highlight w:val="yellow"/>
        </w:rPr>
        <w:t>insert details</w:t>
      </w:r>
      <w:r w:rsidRPr="009056B0">
        <w:rPr>
          <w:highlight w:val="yellow"/>
        </w:rPr>
        <w:t>]</w:t>
      </w:r>
    </w:p>
    <w:p w14:paraId="29C1EA08" w14:textId="77777777" w:rsidR="0052157E" w:rsidRPr="009C24D8" w:rsidRDefault="0052157E" w:rsidP="0052157E">
      <w:pPr>
        <w:rPr>
          <w:rFonts w:asciiTheme="minorHAnsi" w:hAnsiTheme="minorHAnsi" w:cstheme="minorHAnsi"/>
          <w:color w:val="000000" w:themeColor="text1"/>
          <w:highlight w:val="lightGray"/>
        </w:rPr>
      </w:pPr>
      <w:r w:rsidRPr="007E0C1C">
        <w:rPr>
          <w:color w:val="000000" w:themeColor="text1"/>
          <w:highlight w:val="lightGray"/>
        </w:rPr>
        <w:t xml:space="preserve">[The </w:t>
      </w:r>
      <w:r w:rsidRPr="009C24D8">
        <w:rPr>
          <w:rFonts w:asciiTheme="minorHAnsi" w:hAnsiTheme="minorHAnsi" w:cstheme="minorHAnsi"/>
          <w:color w:val="000000" w:themeColor="text1"/>
          <w:highlight w:val="lightGray"/>
        </w:rPr>
        <w:t xml:space="preserve">following table provides an example of how you might specify the expenditure of the Grant within a budget.]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382"/>
        <w:gridCol w:w="1565"/>
        <w:gridCol w:w="1708"/>
        <w:gridCol w:w="1878"/>
        <w:gridCol w:w="1887"/>
        <w:gridCol w:w="1322"/>
      </w:tblGrid>
      <w:tr w:rsidR="0052157E" w:rsidRPr="009C24D8" w14:paraId="6DCD6BBB" w14:textId="77777777" w:rsidTr="0052157E">
        <w:trPr>
          <w:cantSplit/>
          <w:tblHeader/>
        </w:trPr>
        <w:tc>
          <w:tcPr>
            <w:tcW w:w="1390" w:type="dxa"/>
          </w:tcPr>
          <w:p w14:paraId="0F3BF114"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lastRenderedPageBreak/>
              <w:t xml:space="preserve">Expenditure Item </w:t>
            </w:r>
          </w:p>
        </w:tc>
        <w:tc>
          <w:tcPr>
            <w:tcW w:w="1607" w:type="dxa"/>
          </w:tcPr>
          <w:p w14:paraId="099C3A46"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 xml:space="preserve">Description </w:t>
            </w:r>
          </w:p>
        </w:tc>
        <w:tc>
          <w:tcPr>
            <w:tcW w:w="1743" w:type="dxa"/>
          </w:tcPr>
          <w:p w14:paraId="49745723" w14:textId="7BA1D526"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Grant Contributions</w:t>
            </w:r>
            <w:r w:rsidR="00546E49" w:rsidRPr="009C24D8">
              <w:rPr>
                <w:rFonts w:asciiTheme="minorHAnsi" w:hAnsiTheme="minorHAnsi" w:cstheme="minorHAnsi"/>
                <w:b/>
                <w:highlight w:val="yellow"/>
              </w:rPr>
              <w:br/>
            </w:r>
            <w:r w:rsidR="001C34DB" w:rsidRPr="009C24D8">
              <w:rPr>
                <w:rFonts w:asciiTheme="minorHAnsi" w:hAnsiTheme="minorHAnsi" w:cstheme="minorHAnsi"/>
                <w:b/>
                <w:color w:val="000000"/>
              </w:rPr>
              <w:t xml:space="preserve">(GST </w:t>
            </w:r>
            <w:r w:rsidR="001C34DB" w:rsidRPr="009C24D8">
              <w:rPr>
                <w:rFonts w:asciiTheme="minorHAnsi" w:hAnsiTheme="minorHAnsi" w:cstheme="minorHAnsi"/>
                <w:b/>
                <w:color w:val="000000"/>
                <w:highlight w:val="yellow"/>
              </w:rPr>
              <w:t>[incl/excl]</w:t>
            </w:r>
            <w:r w:rsidR="001C34DB" w:rsidRPr="009C24D8">
              <w:rPr>
                <w:rFonts w:asciiTheme="minorHAnsi" w:hAnsiTheme="minorHAnsi" w:cstheme="minorHAnsi"/>
                <w:b/>
                <w:color w:val="000000"/>
              </w:rPr>
              <w:t>)</w:t>
            </w:r>
          </w:p>
        </w:tc>
        <w:tc>
          <w:tcPr>
            <w:tcW w:w="1939" w:type="dxa"/>
          </w:tcPr>
          <w:p w14:paraId="0F3FAD0A" w14:textId="48EFDAED"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 xml:space="preserve">Other Contributions </w:t>
            </w:r>
            <w:r w:rsidR="001C34DB" w:rsidRPr="009C24D8">
              <w:rPr>
                <w:rFonts w:asciiTheme="minorHAnsi" w:hAnsiTheme="minorHAnsi" w:cstheme="minorHAnsi"/>
                <w:b/>
                <w:highlight w:val="yellow"/>
              </w:rPr>
              <w:t>–</w:t>
            </w:r>
            <w:r w:rsidRPr="009C24D8">
              <w:rPr>
                <w:rFonts w:asciiTheme="minorHAnsi" w:hAnsiTheme="minorHAnsi" w:cstheme="minorHAnsi"/>
                <w:b/>
                <w:highlight w:val="yellow"/>
              </w:rPr>
              <w:t xml:space="preserve"> Grantee</w:t>
            </w:r>
            <w:r w:rsidR="001C34DB" w:rsidRPr="009C24D8">
              <w:rPr>
                <w:rFonts w:asciiTheme="minorHAnsi" w:hAnsiTheme="minorHAnsi" w:cstheme="minorHAnsi"/>
                <w:b/>
                <w:highlight w:val="yellow"/>
              </w:rPr>
              <w:br/>
            </w:r>
            <w:r w:rsidR="001C34DB" w:rsidRPr="009C24D8">
              <w:rPr>
                <w:rFonts w:asciiTheme="minorHAnsi" w:hAnsiTheme="minorHAnsi" w:cstheme="minorHAnsi"/>
                <w:b/>
                <w:color w:val="000000"/>
              </w:rPr>
              <w:t xml:space="preserve">(GST </w:t>
            </w:r>
            <w:r w:rsidR="001C34DB" w:rsidRPr="009C24D8">
              <w:rPr>
                <w:rFonts w:asciiTheme="minorHAnsi" w:hAnsiTheme="minorHAnsi" w:cstheme="minorHAnsi"/>
                <w:b/>
                <w:color w:val="000000"/>
                <w:highlight w:val="yellow"/>
              </w:rPr>
              <w:t>[incl/excl]</w:t>
            </w:r>
            <w:r w:rsidR="001C34DB" w:rsidRPr="009C24D8">
              <w:rPr>
                <w:rFonts w:asciiTheme="minorHAnsi" w:hAnsiTheme="minorHAnsi" w:cstheme="minorHAnsi"/>
                <w:b/>
                <w:color w:val="000000"/>
              </w:rPr>
              <w:t>)</w:t>
            </w:r>
          </w:p>
        </w:tc>
        <w:tc>
          <w:tcPr>
            <w:tcW w:w="1949" w:type="dxa"/>
          </w:tcPr>
          <w:p w14:paraId="18DE0B83" w14:textId="7B244561"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Other Contributions -Third Parties</w:t>
            </w:r>
            <w:r w:rsidR="001C34DB" w:rsidRPr="009C24D8">
              <w:rPr>
                <w:rFonts w:asciiTheme="minorHAnsi" w:hAnsiTheme="minorHAnsi" w:cstheme="minorHAnsi"/>
                <w:b/>
                <w:highlight w:val="yellow"/>
              </w:rPr>
              <w:br/>
            </w:r>
            <w:r w:rsidR="001C34DB" w:rsidRPr="009C24D8">
              <w:rPr>
                <w:rFonts w:asciiTheme="minorHAnsi" w:hAnsiTheme="minorHAnsi" w:cstheme="minorHAnsi"/>
                <w:b/>
                <w:color w:val="000000"/>
              </w:rPr>
              <w:t xml:space="preserve">(GST </w:t>
            </w:r>
            <w:r w:rsidR="001C34DB" w:rsidRPr="009C24D8">
              <w:rPr>
                <w:rFonts w:asciiTheme="minorHAnsi" w:hAnsiTheme="minorHAnsi" w:cstheme="minorHAnsi"/>
                <w:b/>
                <w:color w:val="000000"/>
                <w:highlight w:val="yellow"/>
              </w:rPr>
              <w:t>[incl/excl]</w:t>
            </w:r>
            <w:r w:rsidR="001C34DB" w:rsidRPr="009C24D8">
              <w:rPr>
                <w:rFonts w:asciiTheme="minorHAnsi" w:hAnsiTheme="minorHAnsi" w:cstheme="minorHAnsi"/>
                <w:b/>
                <w:color w:val="000000"/>
              </w:rPr>
              <w:t>)</w:t>
            </w:r>
          </w:p>
        </w:tc>
        <w:tc>
          <w:tcPr>
            <w:tcW w:w="1340" w:type="dxa"/>
          </w:tcPr>
          <w:p w14:paraId="196C60E2" w14:textId="61F4910E"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Total Cost</w:t>
            </w:r>
            <w:r w:rsidR="001C34DB" w:rsidRPr="009C24D8">
              <w:rPr>
                <w:rFonts w:asciiTheme="minorHAnsi" w:hAnsiTheme="minorHAnsi" w:cstheme="minorHAnsi"/>
                <w:b/>
                <w:highlight w:val="yellow"/>
              </w:rPr>
              <w:br/>
            </w:r>
            <w:r w:rsidR="001C34DB" w:rsidRPr="009C24D8">
              <w:rPr>
                <w:rFonts w:asciiTheme="minorHAnsi" w:hAnsiTheme="minorHAnsi" w:cstheme="minorHAnsi"/>
                <w:b/>
                <w:color w:val="000000"/>
              </w:rPr>
              <w:t xml:space="preserve">(GST </w:t>
            </w:r>
            <w:r w:rsidR="001C34DB" w:rsidRPr="009C24D8">
              <w:rPr>
                <w:rFonts w:asciiTheme="minorHAnsi" w:hAnsiTheme="minorHAnsi" w:cstheme="minorHAnsi"/>
                <w:b/>
                <w:color w:val="000000"/>
                <w:highlight w:val="yellow"/>
              </w:rPr>
              <w:t>[incl/excl]</w:t>
            </w:r>
            <w:r w:rsidR="001C34DB" w:rsidRPr="009C24D8">
              <w:rPr>
                <w:rFonts w:asciiTheme="minorHAnsi" w:hAnsiTheme="minorHAnsi" w:cstheme="minorHAnsi"/>
                <w:b/>
                <w:color w:val="000000"/>
              </w:rPr>
              <w:t>)</w:t>
            </w:r>
          </w:p>
        </w:tc>
      </w:tr>
      <w:tr w:rsidR="0052157E" w:rsidRPr="009C24D8" w14:paraId="67B151E9" w14:textId="77777777" w:rsidTr="00FF7438">
        <w:trPr>
          <w:trHeight w:val="1178"/>
        </w:trPr>
        <w:tc>
          <w:tcPr>
            <w:tcW w:w="1390" w:type="dxa"/>
          </w:tcPr>
          <w:p w14:paraId="7CAAD686"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insert reference</w:t>
            </w:r>
            <w:r w:rsidRPr="009C24D8">
              <w:rPr>
                <w:rFonts w:asciiTheme="minorHAnsi" w:hAnsiTheme="minorHAnsi" w:cstheme="minorHAnsi"/>
                <w:highlight w:val="yellow"/>
              </w:rPr>
              <w:t>]</w:t>
            </w:r>
          </w:p>
        </w:tc>
        <w:tc>
          <w:tcPr>
            <w:tcW w:w="1607" w:type="dxa"/>
          </w:tcPr>
          <w:p w14:paraId="40F4BA9B"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insert description of the expenditure item</w:t>
            </w:r>
            <w:r w:rsidRPr="009C24D8">
              <w:rPr>
                <w:rFonts w:asciiTheme="minorHAnsi" w:hAnsiTheme="minorHAnsi" w:cstheme="minorHAnsi"/>
                <w:highlight w:val="yellow"/>
              </w:rPr>
              <w:t>]</w:t>
            </w:r>
          </w:p>
        </w:tc>
        <w:tc>
          <w:tcPr>
            <w:tcW w:w="1743" w:type="dxa"/>
          </w:tcPr>
          <w:p w14:paraId="07A7A3C1"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insert amount of Grant contributed to this budget item</w:t>
            </w:r>
            <w:r w:rsidRPr="009C24D8">
              <w:rPr>
                <w:rFonts w:asciiTheme="minorHAnsi" w:hAnsiTheme="minorHAnsi" w:cstheme="minorHAnsi"/>
                <w:highlight w:val="yellow"/>
              </w:rPr>
              <w:t>]</w:t>
            </w:r>
          </w:p>
        </w:tc>
        <w:tc>
          <w:tcPr>
            <w:tcW w:w="1939" w:type="dxa"/>
          </w:tcPr>
          <w:p w14:paraId="4541D59D"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 xml:space="preserve">insert </w:t>
            </w:r>
            <w:proofErr w:type="gramStart"/>
            <w:r w:rsidRPr="009C24D8">
              <w:rPr>
                <w:rFonts w:asciiTheme="minorHAnsi" w:hAnsiTheme="minorHAnsi" w:cstheme="minorHAnsi"/>
                <w:i/>
                <w:highlight w:val="yellow"/>
              </w:rPr>
              <w:t>amount</w:t>
            </w:r>
            <w:proofErr w:type="gramEnd"/>
            <w:r w:rsidRPr="009C24D8">
              <w:rPr>
                <w:rFonts w:asciiTheme="minorHAnsi" w:hAnsiTheme="minorHAnsi" w:cstheme="minorHAnsi"/>
                <w:i/>
                <w:highlight w:val="yellow"/>
              </w:rPr>
              <w:t xml:space="preserve"> of Grantees own funds contributed to this budget item</w:t>
            </w:r>
            <w:r w:rsidRPr="009C24D8">
              <w:rPr>
                <w:rFonts w:asciiTheme="minorHAnsi" w:hAnsiTheme="minorHAnsi" w:cstheme="minorHAnsi"/>
                <w:highlight w:val="yellow"/>
              </w:rPr>
              <w:t>]</w:t>
            </w:r>
          </w:p>
        </w:tc>
        <w:tc>
          <w:tcPr>
            <w:tcW w:w="1949" w:type="dxa"/>
          </w:tcPr>
          <w:p w14:paraId="09ACD236" w14:textId="77777777" w:rsidR="0052157E" w:rsidRPr="009C24D8" w:rsidRDefault="0052157E" w:rsidP="0052157E">
            <w:pPr>
              <w:rPr>
                <w:rFonts w:asciiTheme="minorHAnsi" w:hAnsiTheme="minorHAnsi" w:cstheme="minorHAnsi"/>
                <w: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 xml:space="preserve">insert </w:t>
            </w:r>
            <w:proofErr w:type="gramStart"/>
            <w:r w:rsidRPr="009C24D8">
              <w:rPr>
                <w:rFonts w:asciiTheme="minorHAnsi" w:hAnsiTheme="minorHAnsi" w:cstheme="minorHAnsi"/>
                <w:i/>
                <w:highlight w:val="yellow"/>
              </w:rPr>
              <w:t>amount</w:t>
            </w:r>
            <w:proofErr w:type="gramEnd"/>
            <w:r w:rsidRPr="009C24D8">
              <w:rPr>
                <w:rFonts w:asciiTheme="minorHAnsi" w:hAnsiTheme="minorHAnsi" w:cstheme="minorHAnsi"/>
                <w:i/>
                <w:highlight w:val="yellow"/>
              </w:rPr>
              <w:t xml:space="preserve"> of other sources of funding contributed to this budget item</w:t>
            </w:r>
            <w:r w:rsidRPr="009C24D8">
              <w:rPr>
                <w:rFonts w:asciiTheme="minorHAnsi" w:hAnsiTheme="minorHAnsi" w:cstheme="minorHAnsi"/>
                <w:highlight w:val="yellow"/>
              </w:rPr>
              <w:t>]</w:t>
            </w:r>
          </w:p>
        </w:tc>
        <w:tc>
          <w:tcPr>
            <w:tcW w:w="1340" w:type="dxa"/>
          </w:tcPr>
          <w:p w14:paraId="460923DB" w14:textId="2E8CFA36" w:rsidR="0052157E" w:rsidRPr="009C24D8" w:rsidRDefault="0052157E" w:rsidP="0052157E">
            <w:pPr>
              <w:rPr>
                <w:rFonts w:asciiTheme="minorHAnsi" w:hAnsiTheme="minorHAnsi" w:cstheme="minorBidi"/>
                <w:highlight w:val="yellow"/>
              </w:rPr>
            </w:pPr>
            <w:r w:rsidRPr="62FFCC47">
              <w:rPr>
                <w:rFonts w:asciiTheme="minorHAnsi" w:hAnsiTheme="minorHAnsi" w:cstheme="minorBidi"/>
                <w:highlight w:val="yellow"/>
              </w:rPr>
              <w:t>[</w:t>
            </w:r>
            <w:r w:rsidRPr="62FFCC47">
              <w:rPr>
                <w:rFonts w:asciiTheme="minorHAnsi" w:hAnsiTheme="minorHAnsi" w:cstheme="minorBidi"/>
                <w:i/>
                <w:highlight w:val="yellow"/>
              </w:rPr>
              <w:t xml:space="preserve">insert </w:t>
            </w:r>
            <w:proofErr w:type="gramStart"/>
            <w:r w:rsidRPr="62FFCC47">
              <w:rPr>
                <w:rFonts w:asciiTheme="minorHAnsi" w:hAnsiTheme="minorHAnsi" w:cstheme="minorBidi"/>
                <w:i/>
                <w:highlight w:val="yellow"/>
              </w:rPr>
              <w:t>total  cost</w:t>
            </w:r>
            <w:proofErr w:type="gramEnd"/>
            <w:r w:rsidRPr="62FFCC47">
              <w:rPr>
                <w:rFonts w:asciiTheme="minorHAnsi" w:hAnsiTheme="minorHAnsi" w:cstheme="minorBidi"/>
                <w:i/>
                <w:highlight w:val="yellow"/>
              </w:rPr>
              <w:t xml:space="preserve"> of the budget item</w:t>
            </w:r>
            <w:r w:rsidRPr="62FFCC47">
              <w:rPr>
                <w:rFonts w:asciiTheme="minorHAnsi" w:hAnsiTheme="minorHAnsi" w:cstheme="minorBidi"/>
                <w:highlight w:val="yellow"/>
              </w:rPr>
              <w:t>]</w:t>
            </w:r>
          </w:p>
        </w:tc>
      </w:tr>
    </w:tbl>
    <w:p w14:paraId="18A0512E" w14:textId="66819347" w:rsidR="0052157E" w:rsidRDefault="0052157E" w:rsidP="00630F42">
      <w:pPr>
        <w:pStyle w:val="Heading3"/>
      </w:pPr>
      <w:bookmarkStart w:id="44" w:name="_Toc524515432"/>
      <w:bookmarkStart w:id="45" w:name="_Toc525119543"/>
      <w:bookmarkStart w:id="46" w:name="_Toc531079387"/>
      <w:r>
        <w:t>G3. Record keeping</w:t>
      </w:r>
      <w:bookmarkEnd w:id="44"/>
      <w:bookmarkEnd w:id="45"/>
      <w:bookmarkEnd w:id="46"/>
    </w:p>
    <w:p w14:paraId="59571D03" w14:textId="00BA7934"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[You should clearly establish any addition</w:t>
      </w:r>
      <w:r>
        <w:rPr>
          <w:color w:val="000000" w:themeColor="text1"/>
          <w:highlight w:val="lightGray"/>
        </w:rPr>
        <w:t xml:space="preserve">al record keeping requirements. </w:t>
      </w:r>
      <w:r w:rsidRPr="007E0C1C">
        <w:rPr>
          <w:color w:val="000000" w:themeColor="text1"/>
          <w:highlight w:val="lightGray"/>
        </w:rPr>
        <w:t xml:space="preserve">Be sure to specify any requirement to retain records after the </w:t>
      </w:r>
      <w:r w:rsidR="000B3D81">
        <w:rPr>
          <w:color w:val="000000" w:themeColor="text1"/>
          <w:highlight w:val="lightGray"/>
        </w:rPr>
        <w:t xml:space="preserve">Activity </w:t>
      </w:r>
      <w:r w:rsidR="0096759E">
        <w:rPr>
          <w:color w:val="000000" w:themeColor="text1"/>
          <w:highlight w:val="lightGray"/>
        </w:rPr>
        <w:t>Completion Date</w:t>
      </w:r>
      <w:r w:rsidRPr="007E0C1C">
        <w:rPr>
          <w:color w:val="000000" w:themeColor="text1"/>
          <w:highlight w:val="lightGray"/>
        </w:rPr>
        <w:t>. You should indicate “Not Applicable” and delete all other highlighted text if this Supplementary Term is not included.]</w:t>
      </w:r>
    </w:p>
    <w:p w14:paraId="7E00EAFB" w14:textId="77777777" w:rsidR="0052157E" w:rsidRPr="008762CA" w:rsidRDefault="0052157E" w:rsidP="0052157E">
      <w:pPr>
        <w:rPr>
          <w:highlight w:val="yellow"/>
        </w:rPr>
      </w:pPr>
      <w:r w:rsidRPr="008762CA">
        <w:rPr>
          <w:highlight w:val="yellow"/>
        </w:rPr>
        <w:t>Not Applicable</w:t>
      </w:r>
    </w:p>
    <w:p w14:paraId="044398CC" w14:textId="77777777" w:rsidR="0052157E" w:rsidRPr="007E0C1C" w:rsidRDefault="0052157E" w:rsidP="0052157E">
      <w:pPr>
        <w:rPr>
          <w:color w:val="000000" w:themeColor="text1"/>
          <w:highlight w:val="lightGray"/>
        </w:rPr>
      </w:pPr>
      <w:r w:rsidRPr="007E0C1C">
        <w:rPr>
          <w:color w:val="000000" w:themeColor="text1"/>
          <w:highlight w:val="lightGray"/>
        </w:rPr>
        <w:t>[OR]</w:t>
      </w:r>
    </w:p>
    <w:p w14:paraId="30497618" w14:textId="77777777" w:rsidR="0052157E" w:rsidRPr="00475510" w:rsidRDefault="0052157E" w:rsidP="0052157E">
      <w:pPr>
        <w:rPr>
          <w:highlight w:val="yellow"/>
        </w:rPr>
      </w:pPr>
      <w:r w:rsidRPr="00475510">
        <w:rPr>
          <w:highlight w:val="yellow"/>
        </w:rPr>
        <w:t>G3. 1</w:t>
      </w:r>
      <w:r w:rsidRPr="00475510">
        <w:rPr>
          <w:highlight w:val="yellow"/>
        </w:rPr>
        <w:tab/>
        <w:t>The Grantee agrees to maintain the following records:</w:t>
      </w:r>
    </w:p>
    <w:p w14:paraId="0D44421A" w14:textId="771B622C" w:rsidR="0052157E" w:rsidRPr="00475510" w:rsidRDefault="0052157E" w:rsidP="0052157E">
      <w:pPr>
        <w:numPr>
          <w:ilvl w:val="0"/>
          <w:numId w:val="5"/>
        </w:numPr>
        <w:rPr>
          <w:highlight w:val="yellow"/>
        </w:rPr>
      </w:pPr>
      <w:proofErr w:type="gramStart"/>
      <w:r w:rsidRPr="00475510">
        <w:rPr>
          <w:highlight w:val="yellow"/>
        </w:rPr>
        <w:t>identify the receipt and expenditure of the Grant [and any Other Contributions] separately within the Grantee's accounts and records so that at all times</w:t>
      </w:r>
      <w:proofErr w:type="gramEnd"/>
      <w:r w:rsidRPr="00475510">
        <w:rPr>
          <w:highlight w:val="yellow"/>
        </w:rPr>
        <w:t xml:space="preserve"> the Grant is identifiable</w:t>
      </w:r>
      <w:r w:rsidR="668A3C93" w:rsidRPr="71C57AE3">
        <w:rPr>
          <w:highlight w:val="yellow"/>
        </w:rPr>
        <w:t>,</w:t>
      </w:r>
      <w:r w:rsidRPr="00475510">
        <w:rPr>
          <w:highlight w:val="yellow"/>
        </w:rPr>
        <w:t xml:space="preserve"> and</w:t>
      </w:r>
    </w:p>
    <w:p w14:paraId="0EA88896" w14:textId="57F3C975" w:rsidR="0052157E" w:rsidRPr="00475510" w:rsidRDefault="0052157E" w:rsidP="0052157E">
      <w:pPr>
        <w:numPr>
          <w:ilvl w:val="0"/>
          <w:numId w:val="5"/>
        </w:numPr>
        <w:rPr>
          <w:highlight w:val="yellow"/>
        </w:rPr>
      </w:pPr>
      <w:r w:rsidRPr="00475510">
        <w:rPr>
          <w:highlight w:val="yellow"/>
        </w:rPr>
        <w:t xml:space="preserve">keep financial accounts and records relating to the Activity </w:t>
      </w:r>
      <w:proofErr w:type="gramStart"/>
      <w:r w:rsidRPr="00475510">
        <w:rPr>
          <w:highlight w:val="yellow"/>
        </w:rPr>
        <w:t>so as to</w:t>
      </w:r>
      <w:proofErr w:type="gramEnd"/>
      <w:r w:rsidRPr="00475510">
        <w:rPr>
          <w:highlight w:val="yellow"/>
        </w:rPr>
        <w:t xml:space="preserve"> enable all receipts and payments related to the Activity to be identified and reported</w:t>
      </w:r>
      <w:r w:rsidR="2738D38C" w:rsidRPr="71C57AE3">
        <w:rPr>
          <w:highlight w:val="yellow"/>
        </w:rPr>
        <w:t>,</w:t>
      </w:r>
      <w:r w:rsidRPr="00475510">
        <w:rPr>
          <w:highlight w:val="yellow"/>
        </w:rPr>
        <w:t xml:space="preserve"> and</w:t>
      </w:r>
    </w:p>
    <w:p w14:paraId="728C8B40" w14:textId="77777777" w:rsidR="0052157E" w:rsidRPr="00475510" w:rsidRDefault="0052157E" w:rsidP="0052157E">
      <w:pPr>
        <w:numPr>
          <w:ilvl w:val="0"/>
          <w:numId w:val="5"/>
        </w:numPr>
        <w:rPr>
          <w:highlight w:val="yellow"/>
        </w:rPr>
      </w:pPr>
      <w:r w:rsidRPr="00475510">
        <w:rPr>
          <w:highlight w:val="yellow"/>
        </w:rPr>
        <w:t>[</w:t>
      </w:r>
      <w:r w:rsidRPr="00475510">
        <w:rPr>
          <w:i/>
          <w:highlight w:val="yellow"/>
        </w:rPr>
        <w:t>insert other requirements</w:t>
      </w:r>
      <w:r w:rsidRPr="00475510">
        <w:rPr>
          <w:highlight w:val="yellow"/>
        </w:rPr>
        <w:t>]</w:t>
      </w:r>
    </w:p>
    <w:p w14:paraId="14C70F43" w14:textId="32DACB14" w:rsidR="0052157E" w:rsidRPr="00A123EF" w:rsidRDefault="0052157E" w:rsidP="0052157E">
      <w:pPr>
        <w:rPr>
          <w:highlight w:val="yellow"/>
        </w:rPr>
      </w:pPr>
      <w:r w:rsidRPr="00A123EF">
        <w:rPr>
          <w:highlight w:val="yellow"/>
        </w:rPr>
        <w:t>G3.2</w:t>
      </w:r>
      <w:r w:rsidRPr="00A123EF">
        <w:rPr>
          <w:highlight w:val="yellow"/>
        </w:rPr>
        <w:tab/>
        <w:t xml:space="preserve">The Grantee agrees to maintain the records for </w:t>
      </w:r>
      <w:r w:rsidR="004E102B">
        <w:rPr>
          <w:highlight w:val="yellow"/>
        </w:rPr>
        <w:t>5</w:t>
      </w:r>
      <w:r w:rsidRPr="00A123EF">
        <w:rPr>
          <w:highlight w:val="yellow"/>
        </w:rPr>
        <w:t xml:space="preserve"> years after the </w:t>
      </w:r>
      <w:r w:rsidR="00254E4A">
        <w:rPr>
          <w:highlight w:val="yellow"/>
        </w:rPr>
        <w:t xml:space="preserve">Activity </w:t>
      </w:r>
      <w:r w:rsidRPr="00A123EF">
        <w:rPr>
          <w:highlight w:val="yellow"/>
        </w:rPr>
        <w:t>Completion Date and provide copies of the records to the Commonwealth representative upon request.</w:t>
      </w:r>
    </w:p>
    <w:p w14:paraId="33A13E4E" w14:textId="77777777" w:rsidR="00DA481B" w:rsidRDefault="0052157E" w:rsidP="00DA481B">
      <w:r w:rsidRPr="00A123EF">
        <w:rPr>
          <w:highlight w:val="yellow"/>
        </w:rPr>
        <w:t>G3.3</w:t>
      </w:r>
      <w:r w:rsidRPr="00A123EF">
        <w:rPr>
          <w:highlight w:val="yellow"/>
        </w:rPr>
        <w:tab/>
        <w:t>Term G3 survives the termination, cancellation or expiry of the Agreement.</w:t>
      </w:r>
    </w:p>
    <w:p w14:paraId="4BDFFC52" w14:textId="169EF071" w:rsidR="0052157E" w:rsidRDefault="0052157E" w:rsidP="00630F42">
      <w:pPr>
        <w:pStyle w:val="Heading3"/>
      </w:pPr>
      <w:bookmarkStart w:id="47" w:name="_Toc524515433"/>
      <w:bookmarkStart w:id="48" w:name="_Toc525119544"/>
      <w:bookmarkStart w:id="49" w:name="_Toc531079388"/>
      <w:r w:rsidRPr="009C67DF">
        <w:t>G4. Audit</w:t>
      </w:r>
      <w:r w:rsidR="00F46C91">
        <w:t xml:space="preserve"> and acquittal</w:t>
      </w:r>
      <w:bookmarkEnd w:id="47"/>
      <w:bookmarkEnd w:id="48"/>
      <w:bookmarkEnd w:id="49"/>
    </w:p>
    <w:p w14:paraId="6ADFA24A" w14:textId="5CDE905D"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w:t>
      </w:r>
      <w:r w:rsidR="00A47717">
        <w:rPr>
          <w:color w:val="000000" w:themeColor="text1"/>
          <w:highlight w:val="lightGray"/>
        </w:rPr>
        <w:t xml:space="preserve">Option 1 provides for a simple financial statement or statements that should be consistent with details of reports required at item ‘E. Reporting’ of the Grant Details. </w:t>
      </w:r>
      <w:r w:rsidRPr="007E0C1C">
        <w:rPr>
          <w:color w:val="000000" w:themeColor="text1"/>
          <w:highlight w:val="lightGray"/>
        </w:rPr>
        <w:t xml:space="preserve">You should </w:t>
      </w:r>
      <w:r w:rsidR="00D6301B">
        <w:rPr>
          <w:color w:val="000000" w:themeColor="text1"/>
          <w:highlight w:val="lightGray"/>
        </w:rPr>
        <w:t>include Option 2</w:t>
      </w:r>
      <w:r w:rsidRPr="007E0C1C">
        <w:rPr>
          <w:color w:val="000000" w:themeColor="text1"/>
          <w:highlight w:val="lightGray"/>
        </w:rPr>
        <w:t xml:space="preserve"> if you have included the requirement to have an independently audited</w:t>
      </w:r>
      <w:r w:rsidR="00FF7438">
        <w:rPr>
          <w:color w:val="000000" w:themeColor="text1"/>
          <w:highlight w:val="lightGray"/>
        </w:rPr>
        <w:t xml:space="preserve"> financial acquittal report </w:t>
      </w:r>
      <w:r w:rsidR="00A47717">
        <w:rPr>
          <w:color w:val="000000" w:themeColor="text1"/>
          <w:highlight w:val="lightGray"/>
        </w:rPr>
        <w:t>at</w:t>
      </w:r>
      <w:r w:rsidR="00FF7438">
        <w:rPr>
          <w:color w:val="000000" w:themeColor="text1"/>
          <w:highlight w:val="lightGray"/>
        </w:rPr>
        <w:t xml:space="preserve"> i</w:t>
      </w:r>
      <w:r w:rsidRPr="007E0C1C">
        <w:rPr>
          <w:color w:val="000000" w:themeColor="text1"/>
          <w:highlight w:val="lightGray"/>
        </w:rPr>
        <w:t>tem</w:t>
      </w:r>
      <w:r w:rsidR="00A47717">
        <w:rPr>
          <w:color w:val="000000" w:themeColor="text1"/>
          <w:highlight w:val="lightGray"/>
        </w:rPr>
        <w:t xml:space="preserve"> E</w:t>
      </w:r>
      <w:r w:rsidRPr="007E0C1C">
        <w:rPr>
          <w:color w:val="000000" w:themeColor="text1"/>
          <w:highlight w:val="lightGray"/>
        </w:rPr>
        <w:t xml:space="preserve">. </w:t>
      </w:r>
      <w:r w:rsidR="00085D2E">
        <w:rPr>
          <w:color w:val="000000" w:themeColor="text1"/>
          <w:highlight w:val="lightGray"/>
        </w:rPr>
        <w:t xml:space="preserve">You should only include a reference to any Other Contributions if the Grantee is required to account for Other Contributions. </w:t>
      </w:r>
      <w:r w:rsidRPr="007E0C1C">
        <w:rPr>
          <w:color w:val="000000" w:themeColor="text1"/>
          <w:highlight w:val="lightGray"/>
        </w:rPr>
        <w:t>You should indicate “Not Applicable” and delete all other highlighted text if this Supplementary Term is not included.]</w:t>
      </w:r>
    </w:p>
    <w:p w14:paraId="2061DC2F" w14:textId="77777777" w:rsidR="0052157E" w:rsidRPr="00CB0EF1" w:rsidRDefault="0052157E" w:rsidP="0052157E">
      <w:pPr>
        <w:rPr>
          <w:highlight w:val="yellow"/>
        </w:rPr>
      </w:pPr>
      <w:r w:rsidRPr="00CB0EF1">
        <w:rPr>
          <w:highlight w:val="yellow"/>
        </w:rPr>
        <w:t>Not Applicable</w:t>
      </w:r>
    </w:p>
    <w:p w14:paraId="6548AEBE" w14:textId="32C024C0" w:rsidR="0052157E" w:rsidRDefault="0052157E" w:rsidP="0052157E">
      <w:pPr>
        <w:rPr>
          <w:color w:val="000000" w:themeColor="text1"/>
          <w:highlight w:val="lightGray"/>
        </w:rPr>
      </w:pPr>
      <w:r w:rsidRPr="007E0C1C">
        <w:rPr>
          <w:color w:val="000000" w:themeColor="text1"/>
          <w:highlight w:val="lightGray"/>
        </w:rPr>
        <w:t>[OR</w:t>
      </w:r>
      <w:r w:rsidR="00767C86">
        <w:rPr>
          <w:color w:val="000000" w:themeColor="text1"/>
          <w:highlight w:val="lightGray"/>
        </w:rPr>
        <w:t xml:space="preserve"> – Option 1</w:t>
      </w:r>
      <w:r w:rsidRPr="007E0C1C">
        <w:rPr>
          <w:color w:val="000000" w:themeColor="text1"/>
          <w:highlight w:val="lightGray"/>
        </w:rPr>
        <w:t>]</w:t>
      </w:r>
    </w:p>
    <w:p w14:paraId="468FC161" w14:textId="0100744C" w:rsidR="009408DF" w:rsidRPr="009408DF" w:rsidRDefault="009408DF" w:rsidP="0052157E">
      <w:pPr>
        <w:rPr>
          <w:color w:val="000000" w:themeColor="text1"/>
        </w:rPr>
      </w:pPr>
      <w:r w:rsidRPr="009408DF">
        <w:rPr>
          <w:color w:val="000000" w:themeColor="text1"/>
        </w:rPr>
        <w:lastRenderedPageBreak/>
        <w:t>G4.1</w:t>
      </w:r>
      <w:r w:rsidRPr="009408DF">
        <w:rPr>
          <w:color w:val="000000" w:themeColor="text1"/>
        </w:rPr>
        <w:tab/>
        <w:t xml:space="preserve">Within one month after the Activity </w:t>
      </w:r>
      <w:r w:rsidRPr="00ED01D6">
        <w:rPr>
          <w:color w:val="000000" w:themeColor="text1"/>
        </w:rPr>
        <w:t>Completion Date</w:t>
      </w:r>
      <w:r w:rsidRPr="009408DF">
        <w:rPr>
          <w:color w:val="000000" w:themeColor="text1"/>
        </w:rPr>
        <w:t xml:space="preserve">, the Grantee agrees to provide </w:t>
      </w:r>
      <w:r w:rsidRPr="009408DF">
        <w:rPr>
          <w:color w:val="000000" w:themeColor="text1"/>
          <w:highlight w:val="yellow"/>
        </w:rPr>
        <w:t>[a</w:t>
      </w:r>
      <w:r w:rsidRPr="000F0311">
        <w:rPr>
          <w:color w:val="000000" w:themeColor="text1"/>
        </w:rPr>
        <w:t>] financial statement</w:t>
      </w:r>
      <w:r w:rsidRPr="009408DF">
        <w:rPr>
          <w:color w:val="000000" w:themeColor="text1"/>
          <w:highlight w:val="yellow"/>
        </w:rPr>
        <w:t>[s]</w:t>
      </w:r>
      <w:r w:rsidRPr="009408DF">
        <w:rPr>
          <w:color w:val="000000" w:themeColor="text1"/>
        </w:rPr>
        <w:t xml:space="preserve"> </w:t>
      </w:r>
      <w:r w:rsidR="000C2C99">
        <w:rPr>
          <w:color w:val="000000" w:themeColor="text1"/>
        </w:rPr>
        <w:t xml:space="preserve">in relation to the income and expenses relating to the Grant </w:t>
      </w:r>
      <w:r w:rsidR="000C2C99" w:rsidRPr="00E34DA7">
        <w:rPr>
          <w:color w:val="000000" w:themeColor="text1"/>
          <w:highlight w:val="yellow"/>
        </w:rPr>
        <w:t>[and any Other Contributions</w:t>
      </w:r>
      <w:r w:rsidR="00E34DA7" w:rsidRPr="00E34DA7">
        <w:rPr>
          <w:color w:val="000000" w:themeColor="text1"/>
          <w:highlight w:val="yellow"/>
        </w:rPr>
        <w:t xml:space="preserve"> (G1.1)</w:t>
      </w:r>
      <w:r w:rsidR="000C2C99" w:rsidRPr="00E34DA7">
        <w:rPr>
          <w:color w:val="000000" w:themeColor="text1"/>
          <w:highlight w:val="yellow"/>
        </w:rPr>
        <w:t>]</w:t>
      </w:r>
      <w:r w:rsidR="000C2C99">
        <w:rPr>
          <w:color w:val="000000" w:themeColor="text1"/>
        </w:rPr>
        <w:t xml:space="preserve">, </w:t>
      </w:r>
      <w:r w:rsidRPr="009408DF">
        <w:rPr>
          <w:color w:val="000000" w:themeColor="text1"/>
        </w:rPr>
        <w:t>signed by the Gra</w:t>
      </w:r>
      <w:r>
        <w:rPr>
          <w:color w:val="000000" w:themeColor="text1"/>
        </w:rPr>
        <w:t>n</w:t>
      </w:r>
      <w:r w:rsidRPr="009408DF">
        <w:rPr>
          <w:color w:val="000000" w:themeColor="text1"/>
        </w:rPr>
        <w:t xml:space="preserve">tee verifying the Grant was spent in accordance with this Agreement. </w:t>
      </w:r>
    </w:p>
    <w:p w14:paraId="4B917047" w14:textId="61B05C82" w:rsidR="009408DF" w:rsidRPr="007E0C1C" w:rsidRDefault="009408DF" w:rsidP="009408DF">
      <w:pPr>
        <w:rPr>
          <w:color w:val="000000" w:themeColor="text1"/>
          <w:highlight w:val="lightGray"/>
        </w:rPr>
      </w:pPr>
      <w:r w:rsidRPr="007E0C1C">
        <w:rPr>
          <w:color w:val="000000" w:themeColor="text1"/>
          <w:highlight w:val="lightGray"/>
        </w:rPr>
        <w:t>[OR</w:t>
      </w:r>
      <w:r w:rsidR="00767C86">
        <w:rPr>
          <w:color w:val="000000" w:themeColor="text1"/>
          <w:highlight w:val="lightGray"/>
        </w:rPr>
        <w:t xml:space="preserve"> – Option 2</w:t>
      </w:r>
      <w:r w:rsidRPr="007E0C1C">
        <w:rPr>
          <w:color w:val="000000" w:themeColor="text1"/>
          <w:highlight w:val="lightGray"/>
        </w:rPr>
        <w:t>]</w:t>
      </w:r>
    </w:p>
    <w:p w14:paraId="3064ADA7" w14:textId="64F4FDE0" w:rsidR="0052157E" w:rsidRPr="00CB0EF1" w:rsidRDefault="0052157E" w:rsidP="0052157E">
      <w:pPr>
        <w:rPr>
          <w:highlight w:val="yellow"/>
        </w:rPr>
      </w:pPr>
      <w:r w:rsidRPr="00CB0EF1">
        <w:rPr>
          <w:highlight w:val="yellow"/>
        </w:rPr>
        <w:t>G4.1</w:t>
      </w:r>
      <w:r w:rsidRPr="00CB0EF1">
        <w:rPr>
          <w:highlight w:val="yellow"/>
        </w:rPr>
        <w:tab/>
        <w:t>The Grantee agrees to provide the Commonwealth with independently audited financial acquittal reports</w:t>
      </w:r>
      <w:r w:rsidR="000C2C99">
        <w:rPr>
          <w:highlight w:val="yellow"/>
        </w:rPr>
        <w:t xml:space="preserve"> in relation to the income and expenses relating to the Grant [and any Other Contributions</w:t>
      </w:r>
      <w:r w:rsidR="00E34DA7">
        <w:rPr>
          <w:highlight w:val="yellow"/>
        </w:rPr>
        <w:t xml:space="preserve"> (G1.1)</w:t>
      </w:r>
      <w:r w:rsidR="000C2C99">
        <w:rPr>
          <w:highlight w:val="yellow"/>
        </w:rPr>
        <w:t>]</w:t>
      </w:r>
      <w:r w:rsidRPr="00CB0EF1">
        <w:rPr>
          <w:highlight w:val="yellow"/>
        </w:rPr>
        <w:t xml:space="preserve"> verifying that the </w:t>
      </w:r>
      <w:r>
        <w:rPr>
          <w:highlight w:val="yellow"/>
        </w:rPr>
        <w:t>G</w:t>
      </w:r>
      <w:r w:rsidRPr="00CB0EF1">
        <w:rPr>
          <w:highlight w:val="yellow"/>
        </w:rPr>
        <w:t>rant was spent in accordance with this Agreement.</w:t>
      </w:r>
      <w:r w:rsidR="00450FDA">
        <w:rPr>
          <w:highlight w:val="yellow"/>
        </w:rPr>
        <w:t xml:space="preserve"> </w:t>
      </w:r>
    </w:p>
    <w:p w14:paraId="2166B876" w14:textId="2A859325" w:rsidR="0052157E" w:rsidRPr="00CB0EF1" w:rsidRDefault="0052157E" w:rsidP="0052157E">
      <w:pPr>
        <w:rPr>
          <w:highlight w:val="yellow"/>
        </w:rPr>
      </w:pPr>
      <w:r w:rsidRPr="00CB0EF1">
        <w:rPr>
          <w:highlight w:val="yellow"/>
        </w:rPr>
        <w:t>G4.2</w:t>
      </w:r>
      <w:r w:rsidRPr="00CB0EF1">
        <w:rPr>
          <w:highlight w:val="yellow"/>
        </w:rPr>
        <w:tab/>
        <w:t>Independently audited financial acquittal reports must be audited by:</w:t>
      </w:r>
    </w:p>
    <w:p w14:paraId="7CBF43B5" w14:textId="42C292EA" w:rsidR="0052157E" w:rsidRPr="00CB0EF1" w:rsidRDefault="0052157E" w:rsidP="0052157E">
      <w:pPr>
        <w:numPr>
          <w:ilvl w:val="0"/>
          <w:numId w:val="8"/>
        </w:numPr>
        <w:rPr>
          <w:highlight w:val="yellow"/>
        </w:rPr>
      </w:pPr>
      <w:r w:rsidRPr="00CB0EF1">
        <w:rPr>
          <w:highlight w:val="yellow"/>
        </w:rPr>
        <w:t xml:space="preserve">a Registered Company Auditor under the </w:t>
      </w:r>
      <w:r w:rsidRPr="00CB0EF1">
        <w:rPr>
          <w:i/>
          <w:highlight w:val="yellow"/>
        </w:rPr>
        <w:t>Corporations Act 2001</w:t>
      </w:r>
      <w:r w:rsidRPr="00CB0EF1">
        <w:rPr>
          <w:highlight w:val="yellow"/>
        </w:rPr>
        <w:t xml:space="preserve"> (</w:t>
      </w:r>
      <w:proofErr w:type="spellStart"/>
      <w:r w:rsidRPr="00CB0EF1">
        <w:rPr>
          <w:highlight w:val="yellow"/>
        </w:rPr>
        <w:t>Cth</w:t>
      </w:r>
      <w:proofErr w:type="spellEnd"/>
      <w:r w:rsidRPr="00CB0EF1">
        <w:rPr>
          <w:highlight w:val="yellow"/>
        </w:rPr>
        <w:t>) or</w:t>
      </w:r>
    </w:p>
    <w:p w14:paraId="50956379" w14:textId="44BED542" w:rsidR="0052157E" w:rsidRPr="00CB0EF1" w:rsidRDefault="0052157E" w:rsidP="0052157E">
      <w:pPr>
        <w:numPr>
          <w:ilvl w:val="0"/>
          <w:numId w:val="8"/>
        </w:numPr>
        <w:rPr>
          <w:highlight w:val="yellow"/>
        </w:rPr>
      </w:pPr>
      <w:r w:rsidRPr="00CB0EF1">
        <w:rPr>
          <w:highlight w:val="yellow"/>
        </w:rPr>
        <w:t>a certified Practising Accountant or</w:t>
      </w:r>
    </w:p>
    <w:p w14:paraId="0E160861" w14:textId="669C8AA2" w:rsidR="0052157E" w:rsidRPr="00CB0EF1" w:rsidRDefault="0052157E" w:rsidP="0052157E">
      <w:pPr>
        <w:numPr>
          <w:ilvl w:val="0"/>
          <w:numId w:val="8"/>
        </w:numPr>
        <w:rPr>
          <w:highlight w:val="yellow"/>
        </w:rPr>
      </w:pPr>
      <w:r w:rsidRPr="00CB0EF1">
        <w:rPr>
          <w:highlight w:val="yellow"/>
        </w:rPr>
        <w:t>a member of the National Institute of Accountants or</w:t>
      </w:r>
    </w:p>
    <w:p w14:paraId="7E4C2888" w14:textId="03EEC123" w:rsidR="0052157E" w:rsidRPr="00CB0EF1" w:rsidRDefault="0052157E" w:rsidP="0052157E">
      <w:pPr>
        <w:numPr>
          <w:ilvl w:val="0"/>
          <w:numId w:val="8"/>
        </w:numPr>
        <w:rPr>
          <w:highlight w:val="yellow"/>
        </w:rPr>
      </w:pPr>
      <w:r w:rsidRPr="00CB0EF1">
        <w:rPr>
          <w:highlight w:val="yellow"/>
        </w:rPr>
        <w:t>a member of the Institute of Chartered Accountants</w:t>
      </w:r>
    </w:p>
    <w:p w14:paraId="17AA0102" w14:textId="0608291F" w:rsidR="00B569C1" w:rsidRDefault="0052157E" w:rsidP="00A65DD2">
      <w:r w:rsidRPr="00CB0EF1">
        <w:rPr>
          <w:highlight w:val="yellow"/>
        </w:rPr>
        <w:t>who is not a principal member, shareholder, officer or employee of the Grantee or a related body corporate.</w:t>
      </w:r>
    </w:p>
    <w:p w14:paraId="2648940F" w14:textId="2BE2FF49" w:rsidR="0052157E" w:rsidRDefault="0052157E" w:rsidP="00630F42">
      <w:pPr>
        <w:pStyle w:val="Heading3"/>
      </w:pPr>
      <w:bookmarkStart w:id="50" w:name="_Toc524515434"/>
      <w:bookmarkStart w:id="51" w:name="_Toc525119545"/>
      <w:bookmarkStart w:id="52" w:name="_Toc531079389"/>
      <w:r>
        <w:t>G5. Activity Material</w:t>
      </w:r>
      <w:bookmarkEnd w:id="50"/>
      <w:bookmarkEnd w:id="51"/>
      <w:bookmarkEnd w:id="52"/>
      <w:r w:rsidDel="00A86A78">
        <w:t xml:space="preserve"> </w:t>
      </w:r>
    </w:p>
    <w:p w14:paraId="4964C563" w14:textId="4EF9EB44"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w:t>
      </w:r>
      <w:r w:rsidRPr="007E0C1C">
        <w:rPr>
          <w:color w:val="000000" w:themeColor="text1"/>
          <w:highlight w:val="lightGray"/>
        </w:rPr>
        <w:t xml:space="preserve">Intellectual Property Rights created under </w:t>
      </w:r>
      <w:r w:rsidR="00AD07B2">
        <w:rPr>
          <w:color w:val="000000" w:themeColor="text1"/>
          <w:highlight w:val="lightGray"/>
        </w:rPr>
        <w:t>this</w:t>
      </w:r>
      <w:r w:rsidRPr="007E0C1C">
        <w:rPr>
          <w:color w:val="000000" w:themeColor="text1"/>
          <w:highlight w:val="lightGray"/>
        </w:rPr>
        <w:t xml:space="preserve"> Agreement </w:t>
      </w:r>
      <w:r>
        <w:rPr>
          <w:color w:val="000000" w:themeColor="text1"/>
          <w:highlight w:val="lightGray"/>
        </w:rPr>
        <w:t xml:space="preserve">should </w:t>
      </w:r>
      <w:r w:rsidRPr="007E0C1C">
        <w:rPr>
          <w:color w:val="000000" w:themeColor="text1"/>
          <w:highlight w:val="lightGray"/>
        </w:rPr>
        <w:t xml:space="preserve">belong to the Grantee and the Commonwealth </w:t>
      </w:r>
      <w:r>
        <w:rPr>
          <w:color w:val="000000" w:themeColor="text1"/>
          <w:highlight w:val="lightGray"/>
        </w:rPr>
        <w:t>is</w:t>
      </w:r>
      <w:r w:rsidRPr="007E0C1C">
        <w:rPr>
          <w:color w:val="000000" w:themeColor="text1"/>
          <w:highlight w:val="lightGray"/>
        </w:rPr>
        <w:t xml:space="preserve"> license</w:t>
      </w:r>
      <w:r>
        <w:rPr>
          <w:color w:val="000000" w:themeColor="text1"/>
          <w:highlight w:val="lightGray"/>
        </w:rPr>
        <w:t>d</w:t>
      </w:r>
      <w:r w:rsidRPr="007E0C1C">
        <w:rPr>
          <w:color w:val="000000" w:themeColor="text1"/>
          <w:highlight w:val="lightGray"/>
        </w:rPr>
        <w:t xml:space="preserve"> </w:t>
      </w:r>
      <w:proofErr w:type="gramStart"/>
      <w:r w:rsidRPr="007E0C1C">
        <w:rPr>
          <w:color w:val="000000" w:themeColor="text1"/>
          <w:highlight w:val="lightGray"/>
        </w:rPr>
        <w:t>with regard to</w:t>
      </w:r>
      <w:proofErr w:type="gramEnd"/>
      <w:r w:rsidR="00AD07B2">
        <w:rPr>
          <w:color w:val="000000" w:themeColor="text1"/>
          <w:highlight w:val="lightGray"/>
        </w:rPr>
        <w:t xml:space="preserve"> the content of the reports in i</w:t>
      </w:r>
      <w:r w:rsidRPr="007E0C1C">
        <w:rPr>
          <w:color w:val="000000" w:themeColor="text1"/>
          <w:highlight w:val="lightGray"/>
        </w:rPr>
        <w:t xml:space="preserve">tem </w:t>
      </w:r>
      <w:r w:rsidR="00AD07B2">
        <w:rPr>
          <w:color w:val="000000" w:themeColor="text1"/>
          <w:highlight w:val="lightGray"/>
        </w:rPr>
        <w:t>‘</w:t>
      </w:r>
      <w:r w:rsidRPr="007E0C1C">
        <w:rPr>
          <w:color w:val="000000" w:themeColor="text1"/>
          <w:highlight w:val="lightGray"/>
        </w:rPr>
        <w:t>E</w:t>
      </w:r>
      <w:r w:rsidR="00CF6F3E">
        <w:rPr>
          <w:color w:val="000000" w:themeColor="text1"/>
          <w:highlight w:val="lightGray"/>
        </w:rPr>
        <w:t>. Reporting’ (see General</w:t>
      </w:r>
      <w:r w:rsidR="00933F90">
        <w:rPr>
          <w:color w:val="000000" w:themeColor="text1"/>
          <w:highlight w:val="lightGray"/>
        </w:rPr>
        <w:t xml:space="preserve"> </w:t>
      </w:r>
      <w:r>
        <w:rPr>
          <w:color w:val="000000" w:themeColor="text1"/>
          <w:highlight w:val="lightGray"/>
        </w:rPr>
        <w:t>Grant Condition 12)</w:t>
      </w:r>
      <w:r w:rsidRPr="007E0C1C">
        <w:rPr>
          <w:color w:val="000000" w:themeColor="text1"/>
          <w:highlight w:val="lightGray"/>
        </w:rPr>
        <w:t xml:space="preserve">. You should carefully </w:t>
      </w:r>
      <w:r>
        <w:rPr>
          <w:color w:val="000000" w:themeColor="text1"/>
          <w:highlight w:val="lightGray"/>
        </w:rPr>
        <w:t xml:space="preserve">consider </w:t>
      </w:r>
      <w:r w:rsidRPr="007E0C1C">
        <w:rPr>
          <w:color w:val="000000" w:themeColor="text1"/>
          <w:highlight w:val="lightGray"/>
        </w:rPr>
        <w:t>if the Commonwealth is likely to want a licence over any Activity Material created under the Agreement and, if so, this clause should be included. You should indicate “Not Applicable” and delete all other highlighted text if this Supplementary Term is not included.]</w:t>
      </w:r>
    </w:p>
    <w:p w14:paraId="39F53ACF" w14:textId="77777777" w:rsidR="0052157E" w:rsidRPr="008762CA" w:rsidRDefault="0052157E" w:rsidP="0052157E">
      <w:pPr>
        <w:rPr>
          <w:highlight w:val="yellow"/>
        </w:rPr>
      </w:pPr>
      <w:r w:rsidRPr="008762CA">
        <w:rPr>
          <w:highlight w:val="yellow"/>
        </w:rPr>
        <w:t>Not Applicable</w:t>
      </w:r>
    </w:p>
    <w:p w14:paraId="0FDDFADB" w14:textId="77777777" w:rsidR="0052157E" w:rsidRPr="007E0C1C" w:rsidRDefault="0052157E" w:rsidP="0052157E">
      <w:pPr>
        <w:rPr>
          <w:color w:val="000000" w:themeColor="text1"/>
          <w:highlight w:val="lightGray"/>
        </w:rPr>
      </w:pPr>
      <w:r w:rsidRPr="007E0C1C">
        <w:rPr>
          <w:color w:val="000000" w:themeColor="text1"/>
          <w:highlight w:val="lightGray"/>
        </w:rPr>
        <w:t>[OR]</w:t>
      </w:r>
    </w:p>
    <w:p w14:paraId="51ED6D5D" w14:textId="77777777" w:rsidR="0052157E" w:rsidRPr="00CB0EF1" w:rsidRDefault="0052157E" w:rsidP="0052157E">
      <w:pPr>
        <w:rPr>
          <w:highlight w:val="yellow"/>
        </w:rPr>
      </w:pPr>
      <w:r w:rsidRPr="00CB0EF1">
        <w:rPr>
          <w:highlight w:val="yellow"/>
        </w:rPr>
        <w:t>G5.1</w:t>
      </w:r>
      <w:r w:rsidRPr="00CB0EF1">
        <w:rPr>
          <w:highlight w:val="yellow"/>
        </w:rPr>
        <w:tab/>
        <w:t>The Grantee agrees, on request from the Commonwealth, to provide the Commonwealth with a copy of any Activity Material in the format reasonably requested by the Commonwealth.</w:t>
      </w:r>
    </w:p>
    <w:p w14:paraId="1C895F68" w14:textId="77777777" w:rsidR="0052157E" w:rsidRPr="00CB0EF1" w:rsidRDefault="0052157E" w:rsidP="0052157E">
      <w:pPr>
        <w:rPr>
          <w:highlight w:val="yellow"/>
        </w:rPr>
      </w:pPr>
      <w:r w:rsidRPr="00CB0EF1">
        <w:rPr>
          <w:highlight w:val="yellow"/>
        </w:rPr>
        <w:t>G5.2</w:t>
      </w:r>
      <w:r w:rsidRPr="00CB0EF1">
        <w:rPr>
          <w:highlight w:val="yellow"/>
        </w:rPr>
        <w:tab/>
        <w:t>The Grantee provides the Commonwealth a permanent, non-exclusive, irrevocable, royalty-free licence (including a right to sub licence) to use, reproduce, publish, and adapt the Activity Material.</w:t>
      </w:r>
    </w:p>
    <w:p w14:paraId="5D1DCB5B" w14:textId="77777777" w:rsidR="0052157E" w:rsidRDefault="0052157E" w:rsidP="0052157E">
      <w:r w:rsidRPr="00CB0EF1">
        <w:rPr>
          <w:highlight w:val="yellow"/>
        </w:rPr>
        <w:t>G5.3</w:t>
      </w:r>
      <w:r w:rsidRPr="00CB0EF1">
        <w:rPr>
          <w:highlight w:val="yellow"/>
        </w:rPr>
        <w:tab/>
        <w:t>The Grantee warrants that the provision and use of Activity Material in accordance with the Agreement will not infringe any third party’s Intellectual Property Rights.</w:t>
      </w:r>
    </w:p>
    <w:p w14:paraId="5B0F5333" w14:textId="77777777" w:rsidR="0052157E" w:rsidRDefault="0052157E" w:rsidP="0052157E">
      <w:r w:rsidRPr="00F1736E">
        <w:rPr>
          <w:highlight w:val="yellow"/>
        </w:rPr>
        <w:t>G5.4</w:t>
      </w:r>
      <w:r w:rsidRPr="00F1736E">
        <w:rPr>
          <w:highlight w:val="yellow"/>
        </w:rPr>
        <w:tab/>
        <w:t xml:space="preserve">Term </w:t>
      </w:r>
      <w:r>
        <w:rPr>
          <w:highlight w:val="yellow"/>
        </w:rPr>
        <w:t xml:space="preserve">G5 </w:t>
      </w:r>
      <w:r w:rsidRPr="00F1736E">
        <w:rPr>
          <w:highlight w:val="yellow"/>
        </w:rPr>
        <w:t>survives the termination, cancellation or expiry of the Agreement.</w:t>
      </w:r>
    </w:p>
    <w:p w14:paraId="3A280675" w14:textId="440EB19F" w:rsidR="0052157E" w:rsidRDefault="0052157E" w:rsidP="00630F42">
      <w:pPr>
        <w:pStyle w:val="Heading3"/>
      </w:pPr>
      <w:bookmarkStart w:id="53" w:name="_Toc524515435"/>
      <w:bookmarkStart w:id="54" w:name="_Toc525119546"/>
      <w:bookmarkStart w:id="55" w:name="_Toc531079390"/>
      <w:r>
        <w:t>G6. Access</w:t>
      </w:r>
      <w:bookmarkEnd w:id="53"/>
      <w:bookmarkEnd w:id="54"/>
      <w:bookmarkEnd w:id="55"/>
    </w:p>
    <w:p w14:paraId="2C8C8627" w14:textId="16CF688F" w:rsidR="0052157E" w:rsidRPr="007E0C1C" w:rsidRDefault="0052157E" w:rsidP="342BDC19">
      <w:pPr>
        <w:pBdr>
          <w:top w:val="single" w:sz="4" w:space="1" w:color="auto"/>
          <w:left w:val="single" w:sz="4" w:space="4" w:color="auto"/>
          <w:bottom w:val="single" w:sz="4" w:space="1" w:color="auto"/>
          <w:right w:val="single" w:sz="4" w:space="4" w:color="auto"/>
        </w:pBdr>
        <w:rPr>
          <w:color w:val="000000" w:themeColor="text1"/>
          <w:highlight w:val="lightGray"/>
        </w:rPr>
      </w:pPr>
      <w:r w:rsidRPr="342BDC19">
        <w:rPr>
          <w:color w:val="000000" w:themeColor="text1"/>
          <w:highlight w:val="lightGray"/>
        </w:rPr>
        <w:t xml:space="preserve">[You should include </w:t>
      </w:r>
      <w:r w:rsidR="00767C86" w:rsidRPr="342BDC19">
        <w:rPr>
          <w:color w:val="000000" w:themeColor="text1"/>
          <w:highlight w:val="lightGray"/>
        </w:rPr>
        <w:t>Option 1</w:t>
      </w:r>
      <w:r w:rsidR="00A71465" w:rsidRPr="342BDC19">
        <w:rPr>
          <w:color w:val="000000" w:themeColor="text1"/>
          <w:highlight w:val="lightGray"/>
        </w:rPr>
        <w:t xml:space="preserve"> where the </w:t>
      </w:r>
      <w:r w:rsidR="005E397F" w:rsidRPr="342BDC19">
        <w:rPr>
          <w:color w:val="000000" w:themeColor="text1"/>
          <w:highlight w:val="lightGray"/>
        </w:rPr>
        <w:t>Commonwealth</w:t>
      </w:r>
      <w:r w:rsidR="00A71465" w:rsidRPr="342BDC19">
        <w:rPr>
          <w:color w:val="000000" w:themeColor="text1"/>
          <w:highlight w:val="lightGray"/>
        </w:rPr>
        <w:t xml:space="preserve"> will only require a simple right of access to the Grantee’s records for the purposes of verifying that the Grant was spent in accordance with the Agreement. </w:t>
      </w:r>
      <w:r w:rsidR="00AA2DF8" w:rsidRPr="342BDC19">
        <w:rPr>
          <w:color w:val="000000" w:themeColor="text1"/>
          <w:highlight w:val="lightGray"/>
        </w:rPr>
        <w:t xml:space="preserve">Where Option 1 is used, you should take account of the potential cost of reimbursing the Grantee’s substantiated reasonable costs should you decide to exercise this right of access. </w:t>
      </w:r>
      <w:r w:rsidR="00A71465" w:rsidRPr="342BDC19">
        <w:rPr>
          <w:color w:val="000000" w:themeColor="text1"/>
          <w:highlight w:val="lightGray"/>
        </w:rPr>
        <w:t xml:space="preserve">Option 2 should be included where the Commonwealth will require greater access to the Grantee’s premises for any purpose </w:t>
      </w:r>
      <w:r w:rsidR="00A71465" w:rsidRPr="342BDC19">
        <w:rPr>
          <w:color w:val="000000" w:themeColor="text1"/>
          <w:highlight w:val="lightGray"/>
        </w:rPr>
        <w:lastRenderedPageBreak/>
        <w:t>relevant to the Activity.</w:t>
      </w:r>
      <w:r w:rsidRPr="342BDC19">
        <w:rPr>
          <w:color w:val="000000" w:themeColor="text1"/>
          <w:highlight w:val="lightGray"/>
        </w:rPr>
        <w:t xml:space="preserve"> You should indicate “Not Applicable” and delete all other highlighted text if this Supplementary Term is not included.]</w:t>
      </w:r>
    </w:p>
    <w:p w14:paraId="2603633B" w14:textId="77777777" w:rsidR="0052157E" w:rsidRPr="008762CA" w:rsidRDefault="0052157E" w:rsidP="0052157E">
      <w:pPr>
        <w:rPr>
          <w:highlight w:val="yellow"/>
        </w:rPr>
      </w:pPr>
      <w:r w:rsidRPr="008762CA">
        <w:rPr>
          <w:highlight w:val="yellow"/>
        </w:rPr>
        <w:t>Not Applicable</w:t>
      </w:r>
    </w:p>
    <w:p w14:paraId="326BE455" w14:textId="675FBF62" w:rsidR="00A71465" w:rsidRDefault="00A71465" w:rsidP="00A71465">
      <w:r w:rsidRPr="00FB0E97">
        <w:rPr>
          <w:highlight w:val="lightGray"/>
        </w:rPr>
        <w:t xml:space="preserve">[OR – Option </w:t>
      </w:r>
      <w:r>
        <w:rPr>
          <w:highlight w:val="lightGray"/>
        </w:rPr>
        <w:t>1</w:t>
      </w:r>
      <w:r w:rsidRPr="00FB0E97">
        <w:rPr>
          <w:highlight w:val="lightGray"/>
        </w:rPr>
        <w:t>]</w:t>
      </w:r>
    </w:p>
    <w:p w14:paraId="72527EF0" w14:textId="11321EAC" w:rsidR="00A71465" w:rsidRDefault="00A71465" w:rsidP="00A71465">
      <w:r>
        <w:t>G6.1</w:t>
      </w:r>
      <w:r>
        <w:tab/>
        <w:t xml:space="preserve">If requested by the Commonwealth, the Grantee agrees to provide the Commonwealth, or any persons authorised in writing by the Commonwealth, with access to the Grantee’s premises, personnel, documents and other records, and all assistance reasonably requested, to enable the Commonwealth or those persons to verify that the Grant was spent in accordance with this Agreement.  </w:t>
      </w:r>
    </w:p>
    <w:p w14:paraId="70235EF4" w14:textId="2224B3EE" w:rsidR="00A71465" w:rsidRDefault="00A71465" w:rsidP="00A71465">
      <w:r>
        <w:t>G.6.2</w:t>
      </w:r>
      <w:r>
        <w:tab/>
        <w:t>The Commonwealth will reimburse the Grantee’s substantiated reasonable costs for complying with a request under clause G6.1.</w:t>
      </w:r>
    </w:p>
    <w:p w14:paraId="6B0298D6" w14:textId="5AD0FABD" w:rsidR="0052157E" w:rsidRPr="007E0C1C" w:rsidRDefault="00A71465" w:rsidP="00A71465">
      <w:pPr>
        <w:rPr>
          <w:color w:val="000000" w:themeColor="text1"/>
          <w:highlight w:val="lightGray"/>
        </w:rPr>
      </w:pPr>
      <w:r w:rsidRPr="007E0C1C">
        <w:rPr>
          <w:color w:val="000000" w:themeColor="text1"/>
          <w:highlight w:val="lightGray"/>
        </w:rPr>
        <w:t xml:space="preserve"> </w:t>
      </w:r>
      <w:r w:rsidR="0052157E" w:rsidRPr="007E0C1C">
        <w:rPr>
          <w:color w:val="000000" w:themeColor="text1"/>
          <w:highlight w:val="lightGray"/>
        </w:rPr>
        <w:t>[OR</w:t>
      </w:r>
      <w:r w:rsidR="00767C86">
        <w:rPr>
          <w:color w:val="000000" w:themeColor="text1"/>
          <w:highlight w:val="lightGray"/>
        </w:rPr>
        <w:t xml:space="preserve"> – Option </w:t>
      </w:r>
      <w:r>
        <w:rPr>
          <w:color w:val="000000" w:themeColor="text1"/>
          <w:highlight w:val="lightGray"/>
        </w:rPr>
        <w:t>2</w:t>
      </w:r>
      <w:r w:rsidR="0052157E" w:rsidRPr="007E0C1C">
        <w:rPr>
          <w:color w:val="000000" w:themeColor="text1"/>
          <w:highlight w:val="lightGray"/>
        </w:rPr>
        <w:t>]</w:t>
      </w:r>
    </w:p>
    <w:p w14:paraId="5DAE31BE" w14:textId="77777777" w:rsidR="0052157E" w:rsidRPr="00CB0EF1" w:rsidRDefault="0052157E" w:rsidP="0052157E">
      <w:pPr>
        <w:rPr>
          <w:highlight w:val="yellow"/>
        </w:rPr>
      </w:pPr>
      <w:r w:rsidRPr="00CB0EF1">
        <w:rPr>
          <w:highlight w:val="yellow"/>
        </w:rPr>
        <w:t>G6.1</w:t>
      </w:r>
      <w:r w:rsidRPr="00CB0EF1">
        <w:rPr>
          <w:highlight w:val="yellow"/>
        </w:rPr>
        <w:tab/>
        <w:t>The Grantee agrees to give the Commonwealth, or any persons authorised in writing by the Commonwealth, access to premises where the Activity is being performed and to permit those persons to inspect and take copies of any Material relevant to the Activity.</w:t>
      </w:r>
    </w:p>
    <w:p w14:paraId="7EB7245B" w14:textId="65A1EF01" w:rsidR="0052157E" w:rsidRPr="00CB0EF1" w:rsidRDefault="0052157E" w:rsidP="0052157E">
      <w:pPr>
        <w:rPr>
          <w:highlight w:val="yellow"/>
        </w:rPr>
      </w:pPr>
      <w:r w:rsidRPr="00CB0EF1">
        <w:rPr>
          <w:highlight w:val="yellow"/>
        </w:rPr>
        <w:t>G6.2</w:t>
      </w:r>
      <w:r w:rsidRPr="00CB0EF1">
        <w:rPr>
          <w:highlight w:val="yellow"/>
        </w:rPr>
        <w:tab/>
        <w:t>The Auditor-General</w:t>
      </w:r>
      <w:r w:rsidR="00646606">
        <w:rPr>
          <w:highlight w:val="yellow"/>
        </w:rPr>
        <w:t>, the National Anti-Corruption Commissioner</w:t>
      </w:r>
      <w:r w:rsidRPr="00CB0EF1">
        <w:rPr>
          <w:highlight w:val="yellow"/>
        </w:rPr>
        <w:t xml:space="preserve"> and any Information Officer under the</w:t>
      </w:r>
      <w:r>
        <w:rPr>
          <w:i/>
          <w:highlight w:val="yellow"/>
        </w:rPr>
        <w:t xml:space="preserve"> Australian </w:t>
      </w:r>
      <w:r w:rsidRPr="00CB0EF1">
        <w:rPr>
          <w:i/>
          <w:highlight w:val="yellow"/>
        </w:rPr>
        <w:t>Informa</w:t>
      </w:r>
      <w:r>
        <w:rPr>
          <w:i/>
          <w:highlight w:val="yellow"/>
        </w:rPr>
        <w:t>tion Commissioner </w:t>
      </w:r>
      <w:r w:rsidRPr="00CB0EF1">
        <w:rPr>
          <w:i/>
          <w:highlight w:val="yellow"/>
        </w:rPr>
        <w:t xml:space="preserve">Act 2010 </w:t>
      </w:r>
      <w:r w:rsidRPr="00CB0EF1">
        <w:rPr>
          <w:highlight w:val="yellow"/>
        </w:rPr>
        <w:t>(</w:t>
      </w:r>
      <w:proofErr w:type="spellStart"/>
      <w:r w:rsidRPr="00CB0EF1">
        <w:rPr>
          <w:highlight w:val="yellow"/>
        </w:rPr>
        <w:t>Cth</w:t>
      </w:r>
      <w:proofErr w:type="spellEnd"/>
      <w:r w:rsidRPr="00CB0EF1">
        <w:rPr>
          <w:highlight w:val="yellow"/>
        </w:rPr>
        <w:t>) (including their delegates) are persons authoris</w:t>
      </w:r>
      <w:r>
        <w:rPr>
          <w:highlight w:val="yellow"/>
        </w:rPr>
        <w:t>ed for the purposes of clause G6</w:t>
      </w:r>
      <w:r w:rsidRPr="00CB0EF1">
        <w:rPr>
          <w:highlight w:val="yellow"/>
        </w:rPr>
        <w:t>.1.</w:t>
      </w:r>
    </w:p>
    <w:p w14:paraId="52FAAB32" w14:textId="3384E22E" w:rsidR="0052157E" w:rsidRDefault="0052157E" w:rsidP="00A65DD2">
      <w:r w:rsidRPr="00CB0EF1">
        <w:rPr>
          <w:highlight w:val="yellow"/>
        </w:rPr>
        <w:t>G6.3</w:t>
      </w:r>
      <w:r w:rsidRPr="00CB0EF1">
        <w:rPr>
          <w:highlight w:val="yellow"/>
        </w:rPr>
        <w:tab/>
      </w:r>
      <w:r>
        <w:rPr>
          <w:highlight w:val="yellow"/>
        </w:rPr>
        <w:t>T</w:t>
      </w:r>
      <w:r w:rsidRPr="00CB0EF1">
        <w:rPr>
          <w:highlight w:val="yellow"/>
        </w:rPr>
        <w:t xml:space="preserve">erm </w:t>
      </w:r>
      <w:r>
        <w:rPr>
          <w:highlight w:val="yellow"/>
        </w:rPr>
        <w:t xml:space="preserve">G6 </w:t>
      </w:r>
      <w:r w:rsidRPr="00CB0EF1">
        <w:rPr>
          <w:highlight w:val="yellow"/>
        </w:rPr>
        <w:t>does not detract from the statutory powers of the Auditor-General</w:t>
      </w:r>
      <w:r w:rsidR="00726A9E">
        <w:rPr>
          <w:highlight w:val="yellow"/>
        </w:rPr>
        <w:t>, the National Anti-Corruption Commissioner</w:t>
      </w:r>
      <w:r w:rsidRPr="00CB0EF1">
        <w:rPr>
          <w:highlight w:val="yellow"/>
        </w:rPr>
        <w:t xml:space="preserve"> or an Information Officer (including their delegates).</w:t>
      </w:r>
    </w:p>
    <w:p w14:paraId="75868BFB" w14:textId="4530511F" w:rsidR="0052157E" w:rsidRDefault="0052157E" w:rsidP="00630F42">
      <w:pPr>
        <w:pStyle w:val="Heading3"/>
      </w:pPr>
      <w:bookmarkStart w:id="56" w:name="_Toc524515436"/>
      <w:bookmarkStart w:id="57" w:name="_Toc525119547"/>
      <w:bookmarkStart w:id="58" w:name="_Toc531079391"/>
      <w:r>
        <w:t xml:space="preserve">G7. Equipment and </w:t>
      </w:r>
      <w:r w:rsidR="00DB34C4">
        <w:t>A</w:t>
      </w:r>
      <w:r>
        <w:t>ssets</w:t>
      </w:r>
      <w:bookmarkEnd w:id="56"/>
      <w:bookmarkEnd w:id="57"/>
      <w:bookmarkEnd w:id="58"/>
    </w:p>
    <w:p w14:paraId="45B50ED3" w14:textId="056AEE21"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w:t>
      </w:r>
      <w:r>
        <w:rPr>
          <w:color w:val="000000" w:themeColor="text1"/>
          <w:highlight w:val="lightGray"/>
        </w:rPr>
        <w:t>E</w:t>
      </w:r>
      <w:r w:rsidRPr="007E0C1C">
        <w:rPr>
          <w:color w:val="000000" w:themeColor="text1"/>
          <w:highlight w:val="lightGray"/>
        </w:rPr>
        <w:t xml:space="preserve">quipment and </w:t>
      </w:r>
      <w:r w:rsidR="00DB34C4">
        <w:rPr>
          <w:color w:val="000000" w:themeColor="text1"/>
          <w:highlight w:val="lightGray"/>
        </w:rPr>
        <w:t>A</w:t>
      </w:r>
      <w:r w:rsidRPr="007E0C1C">
        <w:rPr>
          <w:color w:val="000000" w:themeColor="text1"/>
          <w:highlight w:val="lightGray"/>
        </w:rPr>
        <w:t xml:space="preserve">ssets purchased by the Grantee for the purpose of the Activity are owned by the Grantee. Where significant equipment and </w:t>
      </w:r>
      <w:r w:rsidR="00DB34C4">
        <w:rPr>
          <w:color w:val="000000" w:themeColor="text1"/>
          <w:highlight w:val="lightGray"/>
        </w:rPr>
        <w:t>A</w:t>
      </w:r>
      <w:r w:rsidRPr="007E0C1C">
        <w:rPr>
          <w:color w:val="000000" w:themeColor="text1"/>
          <w:highlight w:val="lightGray"/>
        </w:rPr>
        <w:t>ssets are going to be required to under</w:t>
      </w:r>
      <w:r w:rsidR="00AD07B2">
        <w:rPr>
          <w:color w:val="000000" w:themeColor="text1"/>
          <w:highlight w:val="lightGray"/>
        </w:rPr>
        <w:t>take the Activity and/or you</w:t>
      </w:r>
      <w:r w:rsidRPr="007E0C1C">
        <w:rPr>
          <w:color w:val="000000" w:themeColor="text1"/>
          <w:highlight w:val="lightGray"/>
        </w:rPr>
        <w:t xml:space="preserve"> </w:t>
      </w:r>
      <w:r w:rsidR="00AD07B2">
        <w:rPr>
          <w:color w:val="000000" w:themeColor="text1"/>
          <w:highlight w:val="lightGray"/>
        </w:rPr>
        <w:t>require</w:t>
      </w:r>
      <w:r w:rsidRPr="007E0C1C">
        <w:rPr>
          <w:color w:val="000000" w:themeColor="text1"/>
          <w:highlight w:val="lightGray"/>
        </w:rPr>
        <w:t xml:space="preserve"> the Grantee to keep records of equipment and </w:t>
      </w:r>
      <w:r w:rsidR="00DB34C4">
        <w:rPr>
          <w:caps/>
          <w:color w:val="000000" w:themeColor="text1"/>
          <w:highlight w:val="lightGray"/>
        </w:rPr>
        <w:t>a</w:t>
      </w:r>
      <w:r w:rsidRPr="007E0C1C">
        <w:rPr>
          <w:color w:val="000000" w:themeColor="text1"/>
          <w:highlight w:val="lightGray"/>
        </w:rPr>
        <w:t>ssets purchased with the Grant the following clause(s) c</w:t>
      </w:r>
      <w:r w:rsidR="00AD07B2">
        <w:rPr>
          <w:color w:val="000000" w:themeColor="text1"/>
          <w:highlight w:val="lightGray"/>
        </w:rPr>
        <w:t>an be used. Consider whether a b</w:t>
      </w:r>
      <w:r w:rsidRPr="007E0C1C">
        <w:rPr>
          <w:color w:val="000000" w:themeColor="text1"/>
          <w:highlight w:val="lightGray"/>
        </w:rPr>
        <w:t xml:space="preserve">udget would also be </w:t>
      </w:r>
      <w:proofErr w:type="gramStart"/>
      <w:r w:rsidRPr="007E0C1C">
        <w:rPr>
          <w:color w:val="000000" w:themeColor="text1"/>
          <w:highlight w:val="lightGray"/>
        </w:rPr>
        <w:t xml:space="preserve">appropriate  </w:t>
      </w:r>
      <w:r w:rsidR="6C58CBCC" w:rsidRPr="666A4E59">
        <w:rPr>
          <w:color w:val="000000" w:themeColor="text1"/>
          <w:highlight w:val="lightGray"/>
        </w:rPr>
        <w:t>–</w:t>
      </w:r>
      <w:proofErr w:type="gramEnd"/>
      <w:r w:rsidRPr="666A4E59">
        <w:rPr>
          <w:color w:val="000000" w:themeColor="text1"/>
          <w:highlight w:val="lightGray"/>
        </w:rPr>
        <w:t xml:space="preserve"> </w:t>
      </w:r>
      <w:r w:rsidRPr="007E0C1C">
        <w:rPr>
          <w:color w:val="000000" w:themeColor="text1"/>
          <w:highlight w:val="lightGray"/>
        </w:rPr>
        <w:t xml:space="preserve">see Supplementary Term </w:t>
      </w:r>
      <w:r w:rsidR="00AD07B2">
        <w:rPr>
          <w:color w:val="000000" w:themeColor="text1"/>
          <w:highlight w:val="lightGray"/>
        </w:rPr>
        <w:t>‘</w:t>
      </w:r>
      <w:r w:rsidRPr="007E0C1C">
        <w:rPr>
          <w:color w:val="000000" w:themeColor="text1"/>
          <w:highlight w:val="lightGray"/>
        </w:rPr>
        <w:t>G2</w:t>
      </w:r>
      <w:r w:rsidR="00AD07B2">
        <w:rPr>
          <w:color w:val="000000" w:themeColor="text1"/>
          <w:highlight w:val="lightGray"/>
        </w:rPr>
        <w:t>. Activity budget’</w:t>
      </w:r>
      <w:r w:rsidRPr="007E0C1C">
        <w:rPr>
          <w:color w:val="000000" w:themeColor="text1"/>
          <w:highlight w:val="lightGray"/>
        </w:rPr>
        <w:t xml:space="preserve"> above. You should indicate “Not Applicable” and delete all other highlighted text if this Supplementary Term is not included.]</w:t>
      </w:r>
    </w:p>
    <w:p w14:paraId="4E068B32" w14:textId="77777777" w:rsidR="0052157E" w:rsidRPr="008762CA" w:rsidRDefault="0052157E" w:rsidP="0052157E">
      <w:pPr>
        <w:rPr>
          <w:highlight w:val="yellow"/>
        </w:rPr>
      </w:pPr>
      <w:r w:rsidRPr="008762CA">
        <w:rPr>
          <w:highlight w:val="yellow"/>
        </w:rPr>
        <w:t>Not Applicable</w:t>
      </w:r>
    </w:p>
    <w:p w14:paraId="6C16CF22" w14:textId="77777777" w:rsidR="0052157E" w:rsidRPr="007E0C1C" w:rsidRDefault="0052157E" w:rsidP="0052157E">
      <w:pPr>
        <w:rPr>
          <w:color w:val="000000" w:themeColor="text1"/>
          <w:highlight w:val="lightGray"/>
        </w:rPr>
      </w:pPr>
      <w:r w:rsidRPr="007E0C1C">
        <w:rPr>
          <w:color w:val="000000" w:themeColor="text1"/>
          <w:highlight w:val="lightGray"/>
        </w:rPr>
        <w:t>[OR]</w:t>
      </w:r>
    </w:p>
    <w:p w14:paraId="4215409D" w14:textId="2B4C8770" w:rsidR="0052157E" w:rsidRPr="002F65C5" w:rsidRDefault="0052157E" w:rsidP="0052157E">
      <w:pPr>
        <w:rPr>
          <w:highlight w:val="yellow"/>
        </w:rPr>
      </w:pPr>
      <w:r w:rsidRPr="002F65C5">
        <w:rPr>
          <w:highlight w:val="yellow"/>
        </w:rPr>
        <w:t>G7.1</w:t>
      </w:r>
      <w:r w:rsidRPr="002F65C5">
        <w:rPr>
          <w:highlight w:val="yellow"/>
        </w:rPr>
        <w:tab/>
        <w:t xml:space="preserve">The Grantee agrees to obtain the Commonwealth's prior written approval to use the Grant to purchase any equipment or </w:t>
      </w:r>
      <w:r w:rsidR="00540D56">
        <w:rPr>
          <w:highlight w:val="yellow"/>
        </w:rPr>
        <w:t>A</w:t>
      </w:r>
      <w:r w:rsidRPr="002F65C5">
        <w:rPr>
          <w:highlight w:val="yellow"/>
        </w:rPr>
        <w:t>sset for $5,000</w:t>
      </w:r>
      <w:r>
        <w:rPr>
          <w:highlight w:val="yellow"/>
        </w:rPr>
        <w:t xml:space="preserve"> (including GST)</w:t>
      </w:r>
      <w:r w:rsidR="00F34E97">
        <w:rPr>
          <w:highlight w:val="yellow"/>
        </w:rPr>
        <w:t xml:space="preserve"> or more</w:t>
      </w:r>
      <w:r w:rsidRPr="002F65C5">
        <w:rPr>
          <w:highlight w:val="yellow"/>
        </w:rPr>
        <w:t>, apart from those listed in the B</w:t>
      </w:r>
      <w:r>
        <w:rPr>
          <w:highlight w:val="yellow"/>
        </w:rPr>
        <w:t xml:space="preserve">udget and/or </w:t>
      </w:r>
      <w:r w:rsidRPr="002F65C5">
        <w:rPr>
          <w:highlight w:val="yellow"/>
        </w:rPr>
        <w:t>detailed below:</w:t>
      </w:r>
    </w:p>
    <w:p w14:paraId="445CAB37" w14:textId="5C5EE867" w:rsidR="0052157E" w:rsidRPr="002F65C5" w:rsidRDefault="0052157E" w:rsidP="0052157E">
      <w:pPr>
        <w:numPr>
          <w:ilvl w:val="0"/>
          <w:numId w:val="11"/>
        </w:numPr>
        <w:rPr>
          <w:i/>
          <w:highlight w:val="yellow"/>
        </w:rPr>
      </w:pPr>
      <w:r w:rsidRPr="00D67CCF">
        <w:rPr>
          <w:highlight w:val="yellow"/>
        </w:rPr>
        <w:t>[</w:t>
      </w:r>
      <w:r w:rsidR="00AD07B2">
        <w:rPr>
          <w:i/>
          <w:highlight w:val="yellow"/>
        </w:rPr>
        <w:t>i</w:t>
      </w:r>
      <w:r w:rsidRPr="002F65C5">
        <w:rPr>
          <w:i/>
          <w:highlight w:val="yellow"/>
        </w:rPr>
        <w:t xml:space="preserve">nsert list of approved equipment and </w:t>
      </w:r>
      <w:r w:rsidR="00DB34C4">
        <w:rPr>
          <w:i/>
          <w:highlight w:val="yellow"/>
        </w:rPr>
        <w:t>A</w:t>
      </w:r>
      <w:r w:rsidRPr="002F65C5">
        <w:rPr>
          <w:i/>
          <w:highlight w:val="yellow"/>
        </w:rPr>
        <w:t>ssets</w:t>
      </w:r>
      <w:r w:rsidRPr="00D67CCF">
        <w:rPr>
          <w:highlight w:val="yellow"/>
        </w:rPr>
        <w:t>]</w:t>
      </w:r>
    </w:p>
    <w:p w14:paraId="32213133" w14:textId="0A7C357F" w:rsidR="0052157E" w:rsidRDefault="0052157E" w:rsidP="0052157E">
      <w:r w:rsidRPr="002F65C5">
        <w:rPr>
          <w:highlight w:val="yellow"/>
        </w:rPr>
        <w:t>G7.2</w:t>
      </w:r>
      <w:r w:rsidRPr="002F65C5">
        <w:rPr>
          <w:highlight w:val="yellow"/>
        </w:rPr>
        <w:tab/>
        <w:t xml:space="preserve">The Grantee agrees to maintain a register of all equipment and </w:t>
      </w:r>
      <w:r w:rsidR="0098483A">
        <w:rPr>
          <w:highlight w:val="yellow"/>
        </w:rPr>
        <w:t>A</w:t>
      </w:r>
      <w:r w:rsidRPr="002F65C5">
        <w:rPr>
          <w:highlight w:val="yellow"/>
        </w:rPr>
        <w:t xml:space="preserve">ssets purchased for $5,000 </w:t>
      </w:r>
      <w:r>
        <w:rPr>
          <w:highlight w:val="yellow"/>
        </w:rPr>
        <w:t xml:space="preserve">(including GST) </w:t>
      </w:r>
      <w:r w:rsidRPr="002F65C5">
        <w:rPr>
          <w:highlight w:val="yellow"/>
        </w:rPr>
        <w:t>or more with the Grant in the form specified below and to provide the register to the Commonwealth upon request.</w:t>
      </w:r>
      <w:r>
        <w:t xml:space="preserve"> </w:t>
      </w:r>
    </w:p>
    <w:p w14:paraId="3E6951A9" w14:textId="0FFF3677" w:rsidR="0052157E" w:rsidRDefault="00ED56F6" w:rsidP="0052157E">
      <w:r w:rsidDel="00ED56F6">
        <w:lastRenderedPageBreak/>
        <w:t xml:space="preserve"> </w:t>
      </w:r>
      <w:r w:rsidR="0052157E" w:rsidRPr="00D67CCF">
        <w:rPr>
          <w:highlight w:val="yellow"/>
        </w:rPr>
        <w:t>[</w:t>
      </w:r>
      <w:r w:rsidR="0052157E" w:rsidRPr="00D67CCF">
        <w:rPr>
          <w:i/>
          <w:highlight w:val="yellow"/>
        </w:rPr>
        <w:t>insert details</w:t>
      </w:r>
      <w:r w:rsidR="0052157E" w:rsidRPr="00D67CCF">
        <w:rPr>
          <w:highlight w:val="yellow"/>
        </w:rPr>
        <w:t>]</w:t>
      </w:r>
    </w:p>
    <w:p w14:paraId="696E9BF4" w14:textId="38CF9A88" w:rsidR="0052157E" w:rsidRPr="009C24D8" w:rsidRDefault="0052157E" w:rsidP="0052157E">
      <w:pPr>
        <w:rPr>
          <w:rFonts w:asciiTheme="minorHAnsi" w:hAnsiTheme="minorHAnsi" w:cstheme="minorHAnsi"/>
          <w:color w:val="000000" w:themeColor="text1"/>
          <w:highlight w:val="lightGray"/>
        </w:rPr>
      </w:pPr>
      <w:r w:rsidRPr="007E0C1C">
        <w:rPr>
          <w:color w:val="000000" w:themeColor="text1"/>
          <w:highlight w:val="lightGray"/>
        </w:rPr>
        <w:t xml:space="preserve">[The </w:t>
      </w:r>
      <w:r w:rsidRPr="009C24D8">
        <w:rPr>
          <w:rFonts w:asciiTheme="minorHAnsi" w:hAnsiTheme="minorHAnsi" w:cstheme="minorHAnsi"/>
          <w:color w:val="000000" w:themeColor="text1"/>
          <w:highlight w:val="lightGray"/>
        </w:rPr>
        <w:t xml:space="preserve">following table provides an example of </w:t>
      </w:r>
      <w:r w:rsidR="00AD07B2" w:rsidRPr="009C24D8">
        <w:rPr>
          <w:rFonts w:asciiTheme="minorHAnsi" w:hAnsiTheme="minorHAnsi" w:cstheme="minorHAnsi"/>
          <w:color w:val="000000" w:themeColor="text1"/>
          <w:highlight w:val="lightGray"/>
        </w:rPr>
        <w:t>how you might design an e</w:t>
      </w:r>
      <w:r w:rsidRPr="009C24D8">
        <w:rPr>
          <w:rFonts w:asciiTheme="minorHAnsi" w:hAnsiTheme="minorHAnsi" w:cstheme="minorHAnsi"/>
          <w:color w:val="000000" w:themeColor="text1"/>
          <w:highlight w:val="lightGray"/>
        </w:rPr>
        <w:t>qu</w:t>
      </w:r>
      <w:r w:rsidR="00AD07B2" w:rsidRPr="009C24D8">
        <w:rPr>
          <w:rFonts w:asciiTheme="minorHAnsi" w:hAnsiTheme="minorHAnsi" w:cstheme="minorHAnsi"/>
          <w:color w:val="000000" w:themeColor="text1"/>
          <w:highlight w:val="lightGray"/>
        </w:rPr>
        <w:t xml:space="preserve">ipment and </w:t>
      </w:r>
      <w:r w:rsidR="00DB34C4" w:rsidRPr="009C24D8">
        <w:rPr>
          <w:rFonts w:asciiTheme="minorHAnsi" w:hAnsiTheme="minorHAnsi" w:cstheme="minorHAnsi"/>
          <w:color w:val="000000" w:themeColor="text1"/>
          <w:highlight w:val="lightGray"/>
        </w:rPr>
        <w:t>A</w:t>
      </w:r>
      <w:r w:rsidR="00AD07B2" w:rsidRPr="009C24D8">
        <w:rPr>
          <w:rFonts w:asciiTheme="minorHAnsi" w:hAnsiTheme="minorHAnsi" w:cstheme="minorHAnsi"/>
          <w:color w:val="000000" w:themeColor="text1"/>
          <w:highlight w:val="lightGray"/>
        </w:rPr>
        <w:t>ssets r</w:t>
      </w:r>
      <w:r w:rsidRPr="009C24D8">
        <w:rPr>
          <w:rFonts w:asciiTheme="minorHAnsi" w:hAnsiTheme="minorHAnsi" w:cstheme="minorHAnsi"/>
          <w:color w:val="000000" w:themeColor="text1"/>
          <w:highlight w:val="lightGray"/>
        </w:rPr>
        <w:t>egister.]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277"/>
        <w:gridCol w:w="1589"/>
        <w:gridCol w:w="1727"/>
        <w:gridCol w:w="1913"/>
        <w:gridCol w:w="1925"/>
        <w:gridCol w:w="1311"/>
      </w:tblGrid>
      <w:tr w:rsidR="0052157E" w:rsidRPr="009C24D8" w14:paraId="1D5031C4" w14:textId="77777777" w:rsidTr="0052157E">
        <w:trPr>
          <w:cantSplit/>
          <w:tblHeader/>
        </w:trPr>
        <w:tc>
          <w:tcPr>
            <w:tcW w:w="1292" w:type="dxa"/>
          </w:tcPr>
          <w:p w14:paraId="5361DE7E"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 xml:space="preserve">Item Number </w:t>
            </w:r>
          </w:p>
        </w:tc>
        <w:tc>
          <w:tcPr>
            <w:tcW w:w="1623" w:type="dxa"/>
          </w:tcPr>
          <w:p w14:paraId="6CA17577"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 xml:space="preserve">Description </w:t>
            </w:r>
          </w:p>
        </w:tc>
        <w:tc>
          <w:tcPr>
            <w:tcW w:w="1754" w:type="dxa"/>
          </w:tcPr>
          <w:p w14:paraId="09245370"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Grant Contributions</w:t>
            </w:r>
          </w:p>
        </w:tc>
        <w:tc>
          <w:tcPr>
            <w:tcW w:w="1960" w:type="dxa"/>
          </w:tcPr>
          <w:p w14:paraId="51A1B73E" w14:textId="79796FC6" w:rsidR="0052157E" w:rsidRPr="009C24D8" w:rsidRDefault="0052157E" w:rsidP="0052157E">
            <w:pPr>
              <w:rPr>
                <w:rFonts w:asciiTheme="minorHAnsi" w:hAnsiTheme="minorHAnsi" w:cstheme="minorBidi"/>
                <w:b/>
                <w:highlight w:val="yellow"/>
              </w:rPr>
            </w:pPr>
            <w:r w:rsidRPr="06D85AB6">
              <w:rPr>
                <w:rFonts w:asciiTheme="minorHAnsi" w:hAnsiTheme="minorHAnsi" w:cstheme="minorBidi"/>
                <w:b/>
                <w:highlight w:val="yellow"/>
              </w:rPr>
              <w:t xml:space="preserve">Other Contributions </w:t>
            </w:r>
            <w:proofErr w:type="gramStart"/>
            <w:r w:rsidR="0B51177D" w:rsidRPr="06D85AB6">
              <w:rPr>
                <w:rFonts w:asciiTheme="minorHAnsi" w:hAnsiTheme="minorHAnsi" w:cstheme="minorBidi"/>
                <w:b/>
                <w:bCs/>
                <w:highlight w:val="yellow"/>
              </w:rPr>
              <w:t xml:space="preserve">– </w:t>
            </w:r>
            <w:r w:rsidRPr="06D85AB6">
              <w:rPr>
                <w:color w:val="000000" w:themeColor="text1"/>
                <w:highlight w:val="lightGray"/>
              </w:rPr>
              <w:t xml:space="preserve"> </w:t>
            </w:r>
            <w:r w:rsidRPr="06D85AB6">
              <w:rPr>
                <w:rFonts w:asciiTheme="minorHAnsi" w:hAnsiTheme="minorHAnsi" w:cstheme="minorBidi"/>
                <w:b/>
                <w:highlight w:val="yellow"/>
              </w:rPr>
              <w:t>Grantee</w:t>
            </w:r>
            <w:proofErr w:type="gramEnd"/>
          </w:p>
        </w:tc>
        <w:tc>
          <w:tcPr>
            <w:tcW w:w="1973" w:type="dxa"/>
          </w:tcPr>
          <w:p w14:paraId="43FFB145"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Other Contributions – Third Parties</w:t>
            </w:r>
          </w:p>
        </w:tc>
        <w:tc>
          <w:tcPr>
            <w:tcW w:w="1366" w:type="dxa"/>
          </w:tcPr>
          <w:p w14:paraId="4340858C" w14:textId="77777777" w:rsidR="0052157E" w:rsidRPr="009C24D8" w:rsidRDefault="0052157E" w:rsidP="0052157E">
            <w:pPr>
              <w:rPr>
                <w:rFonts w:asciiTheme="minorHAnsi" w:hAnsiTheme="minorHAnsi" w:cstheme="minorHAnsi"/>
                <w:b/>
                <w:highlight w:val="yellow"/>
              </w:rPr>
            </w:pPr>
            <w:r w:rsidRPr="009C24D8">
              <w:rPr>
                <w:rFonts w:asciiTheme="minorHAnsi" w:hAnsiTheme="minorHAnsi" w:cstheme="minorHAnsi"/>
                <w:b/>
                <w:highlight w:val="yellow"/>
              </w:rPr>
              <w:t>Total Cost</w:t>
            </w:r>
          </w:p>
        </w:tc>
      </w:tr>
      <w:tr w:rsidR="0052157E" w:rsidRPr="009C24D8" w14:paraId="39CD92FD" w14:textId="77777777" w:rsidTr="0052157E">
        <w:tc>
          <w:tcPr>
            <w:tcW w:w="1292" w:type="dxa"/>
          </w:tcPr>
          <w:p w14:paraId="2891E0E1"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insert reference</w:t>
            </w:r>
            <w:r w:rsidRPr="009C24D8">
              <w:rPr>
                <w:rFonts w:asciiTheme="minorHAnsi" w:hAnsiTheme="minorHAnsi" w:cstheme="minorHAnsi"/>
                <w:highlight w:val="yellow"/>
              </w:rPr>
              <w:t>]</w:t>
            </w:r>
          </w:p>
        </w:tc>
        <w:tc>
          <w:tcPr>
            <w:tcW w:w="1623" w:type="dxa"/>
          </w:tcPr>
          <w:p w14:paraId="7F6CE5CF" w14:textId="0688586B"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 xml:space="preserve">insert description of the equipment or </w:t>
            </w:r>
            <w:r w:rsidR="00DB34C4" w:rsidRPr="009C24D8">
              <w:rPr>
                <w:rFonts w:asciiTheme="minorHAnsi" w:hAnsiTheme="minorHAnsi" w:cstheme="minorHAnsi"/>
                <w:i/>
                <w:highlight w:val="yellow"/>
              </w:rPr>
              <w:t>A</w:t>
            </w:r>
            <w:r w:rsidRPr="009C24D8">
              <w:rPr>
                <w:rFonts w:asciiTheme="minorHAnsi" w:hAnsiTheme="minorHAnsi" w:cstheme="minorHAnsi"/>
                <w:i/>
                <w:highlight w:val="yellow"/>
              </w:rPr>
              <w:t>sset</w:t>
            </w:r>
            <w:r w:rsidRPr="009C24D8">
              <w:rPr>
                <w:rFonts w:asciiTheme="minorHAnsi" w:hAnsiTheme="minorHAnsi" w:cstheme="minorHAnsi"/>
                <w:highlight w:val="yellow"/>
              </w:rPr>
              <w:t>]</w:t>
            </w:r>
          </w:p>
        </w:tc>
        <w:tc>
          <w:tcPr>
            <w:tcW w:w="1754" w:type="dxa"/>
          </w:tcPr>
          <w:p w14:paraId="0FB940BF"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insert amount of Grant contributed to this item</w:t>
            </w:r>
            <w:r w:rsidRPr="009C24D8">
              <w:rPr>
                <w:rFonts w:asciiTheme="minorHAnsi" w:hAnsiTheme="minorHAnsi" w:cstheme="minorHAnsi"/>
                <w:highlight w:val="yellow"/>
              </w:rPr>
              <w:t>]</w:t>
            </w:r>
          </w:p>
        </w:tc>
        <w:tc>
          <w:tcPr>
            <w:tcW w:w="1960" w:type="dxa"/>
          </w:tcPr>
          <w:p w14:paraId="50F58D51" w14:textId="77777777" w:rsidR="0052157E" w:rsidRPr="009C24D8" w:rsidRDefault="0052157E" w:rsidP="0052157E">
            <w:pPr>
              <w:rPr>
                <w:rFonts w:asciiTheme="minorHAnsi" w:hAnsiTheme="minorHAnsi" w:cstheme="minorHAns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 xml:space="preserve">insert </w:t>
            </w:r>
            <w:proofErr w:type="gramStart"/>
            <w:r w:rsidRPr="009C24D8">
              <w:rPr>
                <w:rFonts w:asciiTheme="minorHAnsi" w:hAnsiTheme="minorHAnsi" w:cstheme="minorHAnsi"/>
                <w:i/>
                <w:highlight w:val="yellow"/>
              </w:rPr>
              <w:t>amount</w:t>
            </w:r>
            <w:proofErr w:type="gramEnd"/>
            <w:r w:rsidRPr="009C24D8">
              <w:rPr>
                <w:rFonts w:asciiTheme="minorHAnsi" w:hAnsiTheme="minorHAnsi" w:cstheme="minorHAnsi"/>
                <w:i/>
                <w:highlight w:val="yellow"/>
              </w:rPr>
              <w:t xml:space="preserve"> of Grantees own funds contributed to this item</w:t>
            </w:r>
            <w:r w:rsidRPr="009C24D8">
              <w:rPr>
                <w:rFonts w:asciiTheme="minorHAnsi" w:hAnsiTheme="minorHAnsi" w:cstheme="minorHAnsi"/>
                <w:highlight w:val="yellow"/>
              </w:rPr>
              <w:t>]</w:t>
            </w:r>
          </w:p>
        </w:tc>
        <w:tc>
          <w:tcPr>
            <w:tcW w:w="1973" w:type="dxa"/>
          </w:tcPr>
          <w:p w14:paraId="773B4386" w14:textId="77777777" w:rsidR="0052157E" w:rsidRPr="009C24D8" w:rsidRDefault="0052157E" w:rsidP="0052157E">
            <w:pPr>
              <w:rPr>
                <w:rFonts w:asciiTheme="minorHAnsi" w:hAnsiTheme="minorHAnsi" w:cstheme="minorHAnsi"/>
                <w:i/>
                <w:highlight w:val="yellow"/>
              </w:rPr>
            </w:pPr>
            <w:r w:rsidRPr="009C24D8">
              <w:rPr>
                <w:rFonts w:asciiTheme="minorHAnsi" w:hAnsiTheme="minorHAnsi" w:cstheme="minorHAnsi"/>
                <w:highlight w:val="yellow"/>
              </w:rPr>
              <w:t>[</w:t>
            </w:r>
            <w:r w:rsidRPr="009C24D8">
              <w:rPr>
                <w:rFonts w:asciiTheme="minorHAnsi" w:hAnsiTheme="minorHAnsi" w:cstheme="minorHAnsi"/>
                <w:i/>
                <w:highlight w:val="yellow"/>
              </w:rPr>
              <w:t xml:space="preserve">insert </w:t>
            </w:r>
            <w:proofErr w:type="gramStart"/>
            <w:r w:rsidRPr="009C24D8">
              <w:rPr>
                <w:rFonts w:asciiTheme="minorHAnsi" w:hAnsiTheme="minorHAnsi" w:cstheme="minorHAnsi"/>
                <w:i/>
                <w:highlight w:val="yellow"/>
              </w:rPr>
              <w:t>amount</w:t>
            </w:r>
            <w:proofErr w:type="gramEnd"/>
            <w:r w:rsidRPr="009C24D8">
              <w:rPr>
                <w:rFonts w:asciiTheme="minorHAnsi" w:hAnsiTheme="minorHAnsi" w:cstheme="minorHAnsi"/>
                <w:i/>
                <w:highlight w:val="yellow"/>
              </w:rPr>
              <w:t xml:space="preserve"> of other sources of funding contributed to this item</w:t>
            </w:r>
            <w:r w:rsidRPr="009C24D8">
              <w:rPr>
                <w:rFonts w:asciiTheme="minorHAnsi" w:hAnsiTheme="minorHAnsi" w:cstheme="minorHAnsi"/>
                <w:highlight w:val="yellow"/>
              </w:rPr>
              <w:t>]</w:t>
            </w:r>
          </w:p>
        </w:tc>
        <w:tc>
          <w:tcPr>
            <w:tcW w:w="1366" w:type="dxa"/>
          </w:tcPr>
          <w:p w14:paraId="379A697C" w14:textId="59ECEE8A" w:rsidR="0052157E" w:rsidRPr="009C24D8" w:rsidRDefault="0052157E" w:rsidP="0052157E">
            <w:pPr>
              <w:rPr>
                <w:rFonts w:asciiTheme="minorHAnsi" w:hAnsiTheme="minorHAnsi" w:cstheme="minorBidi"/>
                <w:highlight w:val="yellow"/>
              </w:rPr>
            </w:pPr>
            <w:r w:rsidRPr="3A5D066E">
              <w:rPr>
                <w:rFonts w:asciiTheme="minorHAnsi" w:hAnsiTheme="minorHAnsi" w:cstheme="minorBidi"/>
                <w:highlight w:val="yellow"/>
              </w:rPr>
              <w:t>[</w:t>
            </w:r>
            <w:r w:rsidRPr="3A5D066E">
              <w:rPr>
                <w:rFonts w:asciiTheme="minorHAnsi" w:hAnsiTheme="minorHAnsi" w:cstheme="minorBidi"/>
                <w:i/>
                <w:highlight w:val="yellow"/>
              </w:rPr>
              <w:t>insert total cost of the item</w:t>
            </w:r>
            <w:r w:rsidRPr="3A5D066E">
              <w:rPr>
                <w:rFonts w:asciiTheme="minorHAnsi" w:hAnsiTheme="minorHAnsi" w:cstheme="minorBidi"/>
                <w:highlight w:val="yellow"/>
              </w:rPr>
              <w:t>]</w:t>
            </w:r>
          </w:p>
        </w:tc>
      </w:tr>
    </w:tbl>
    <w:p w14:paraId="1E8CBEB1" w14:textId="77777777" w:rsidR="0052157E" w:rsidRPr="009C24D8" w:rsidRDefault="0052157E" w:rsidP="0052157E">
      <w:pPr>
        <w:spacing w:after="0" w:line="240" w:lineRule="auto"/>
        <w:rPr>
          <w:rFonts w:asciiTheme="minorHAnsi" w:hAnsiTheme="minorHAnsi" w:cstheme="minorHAnsi"/>
          <w:b/>
        </w:rPr>
      </w:pPr>
    </w:p>
    <w:p w14:paraId="187C4A6B" w14:textId="5E71FDE1" w:rsidR="0052157E" w:rsidRDefault="0052157E" w:rsidP="0052157E">
      <w:pPr>
        <w:rPr>
          <w:highlight w:val="yellow"/>
        </w:rPr>
      </w:pPr>
      <w:r w:rsidRPr="0037194E">
        <w:rPr>
          <w:highlight w:val="yellow"/>
        </w:rPr>
        <w:t>G7.3</w:t>
      </w:r>
      <w:r w:rsidRPr="0037194E">
        <w:rPr>
          <w:highlight w:val="yellow"/>
        </w:rPr>
        <w:tab/>
        <w:t xml:space="preserve">The Grantee agrees to use the equipment and </w:t>
      </w:r>
      <w:r w:rsidR="0098483A">
        <w:rPr>
          <w:highlight w:val="yellow"/>
        </w:rPr>
        <w:t>A</w:t>
      </w:r>
      <w:r w:rsidRPr="0037194E">
        <w:rPr>
          <w:highlight w:val="yellow"/>
        </w:rPr>
        <w:t>ssets for the purposes of the Activity.</w:t>
      </w:r>
    </w:p>
    <w:p w14:paraId="73271B99" w14:textId="1DBF8492" w:rsidR="00ED56F6" w:rsidRPr="0037194E" w:rsidRDefault="00ED56F6" w:rsidP="0052157E">
      <w:pPr>
        <w:rPr>
          <w:highlight w:val="yellow"/>
        </w:rPr>
      </w:pPr>
      <w:r>
        <w:rPr>
          <w:highlight w:val="yellow"/>
        </w:rPr>
        <w:t>G7.4</w:t>
      </w:r>
      <w:r>
        <w:rPr>
          <w:highlight w:val="yellow"/>
        </w:rPr>
        <w:tab/>
        <w:t xml:space="preserve">The Grantee </w:t>
      </w:r>
      <w:r w:rsidR="00881FB7">
        <w:rPr>
          <w:highlight w:val="yellow"/>
        </w:rPr>
        <w:t xml:space="preserve">must ensure that it </w:t>
      </w:r>
      <w:r>
        <w:rPr>
          <w:highlight w:val="yellow"/>
        </w:rPr>
        <w:t xml:space="preserve">owns any equipment and Assets purchased </w:t>
      </w:r>
      <w:r w:rsidR="00881FB7">
        <w:rPr>
          <w:highlight w:val="yellow"/>
        </w:rPr>
        <w:t>with the Grant</w:t>
      </w:r>
      <w:r>
        <w:rPr>
          <w:highlight w:val="yellow"/>
        </w:rPr>
        <w:t xml:space="preserve"> for the purposes of the Activity. </w:t>
      </w:r>
    </w:p>
    <w:p w14:paraId="5C35A316" w14:textId="77FB55E9" w:rsidR="00ED56F6" w:rsidRDefault="0052157E" w:rsidP="00ED56F6">
      <w:r w:rsidRPr="0037194E">
        <w:rPr>
          <w:highlight w:val="yellow"/>
        </w:rPr>
        <w:t>G7.</w:t>
      </w:r>
      <w:r w:rsidR="00ED56F6">
        <w:rPr>
          <w:highlight w:val="yellow"/>
        </w:rPr>
        <w:t>5</w:t>
      </w:r>
      <w:r w:rsidRPr="0037194E">
        <w:rPr>
          <w:highlight w:val="yellow"/>
        </w:rPr>
        <w:tab/>
        <w:t xml:space="preserve">The Grantee agrees that the proceeds of any equipment and </w:t>
      </w:r>
      <w:r w:rsidR="0098483A">
        <w:rPr>
          <w:highlight w:val="yellow"/>
        </w:rPr>
        <w:t>A</w:t>
      </w:r>
      <w:r w:rsidRPr="0037194E">
        <w:rPr>
          <w:highlight w:val="yellow"/>
        </w:rPr>
        <w:t xml:space="preserve">ssets </w:t>
      </w:r>
      <w:r w:rsidR="00FD6CFA">
        <w:rPr>
          <w:highlight w:val="yellow"/>
        </w:rPr>
        <w:t xml:space="preserve">purchased with the Grant </w:t>
      </w:r>
      <w:r w:rsidRPr="0037194E">
        <w:rPr>
          <w:highlight w:val="yellow"/>
        </w:rPr>
        <w:t>disposed of during the Activity must be treated as part of the Grant and used for the purposes of the Activity.</w:t>
      </w:r>
      <w:r w:rsidR="00ED56F6" w:rsidRPr="00ED56F6">
        <w:t xml:space="preserve"> </w:t>
      </w:r>
    </w:p>
    <w:p w14:paraId="6E004797" w14:textId="6EE6BE62" w:rsidR="0052157E" w:rsidRDefault="0052157E" w:rsidP="00630F42">
      <w:pPr>
        <w:pStyle w:val="Heading3"/>
      </w:pPr>
      <w:bookmarkStart w:id="59" w:name="_Toc524515437"/>
      <w:bookmarkStart w:id="60" w:name="_Toc525119548"/>
      <w:bookmarkStart w:id="61" w:name="_Toc531079392"/>
      <w:r>
        <w:t>G8. Relevant qualifications</w:t>
      </w:r>
      <w:r w:rsidR="00C65E03">
        <w:t xml:space="preserve">, </w:t>
      </w:r>
      <w:r>
        <w:t>skills</w:t>
      </w:r>
      <w:r w:rsidR="00C65E03">
        <w:t xml:space="preserve"> or checks</w:t>
      </w:r>
      <w:bookmarkEnd w:id="59"/>
      <w:bookmarkEnd w:id="60"/>
      <w:bookmarkEnd w:id="61"/>
    </w:p>
    <w:p w14:paraId="5BB20373" w14:textId="01238A53" w:rsidR="00ED56F6"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 xml:space="preserve">[You should consider whether </w:t>
      </w:r>
      <w:proofErr w:type="gramStart"/>
      <w:r w:rsidRPr="007E0C1C">
        <w:rPr>
          <w:color w:val="000000" w:themeColor="text1"/>
          <w:highlight w:val="lightGray"/>
        </w:rPr>
        <w:t>particular persons</w:t>
      </w:r>
      <w:proofErr w:type="gramEnd"/>
      <w:r w:rsidRPr="007E0C1C">
        <w:rPr>
          <w:color w:val="000000" w:themeColor="text1"/>
          <w:highlight w:val="lightGray"/>
        </w:rPr>
        <w:t xml:space="preserve"> are required to carry out aspects of the Activity or parts of it due to the specific qualifications or skills needed, due to specific industry or legislative requirements</w:t>
      </w:r>
      <w:r w:rsidR="00855C7E">
        <w:rPr>
          <w:color w:val="000000" w:themeColor="text1"/>
          <w:highlight w:val="lightGray"/>
        </w:rPr>
        <w:t xml:space="preserve">, </w:t>
      </w:r>
      <w:r w:rsidR="00693D0B">
        <w:rPr>
          <w:color w:val="000000" w:themeColor="text1"/>
          <w:highlight w:val="lightGray"/>
        </w:rPr>
        <w:t xml:space="preserve">or </w:t>
      </w:r>
      <w:proofErr w:type="gramStart"/>
      <w:r w:rsidR="00693D0B">
        <w:rPr>
          <w:color w:val="000000" w:themeColor="text1"/>
          <w:highlight w:val="lightGray"/>
        </w:rPr>
        <w:t>where</w:t>
      </w:r>
      <w:proofErr w:type="gramEnd"/>
      <w:r w:rsidR="00693D0B">
        <w:rPr>
          <w:color w:val="000000" w:themeColor="text1"/>
          <w:highlight w:val="lightGray"/>
        </w:rPr>
        <w:t xml:space="preserve"> working with </w:t>
      </w:r>
      <w:r w:rsidR="00EE0E61">
        <w:rPr>
          <w:color w:val="000000" w:themeColor="text1"/>
          <w:highlight w:val="lightGray"/>
        </w:rPr>
        <w:t>c</w:t>
      </w:r>
      <w:r w:rsidR="00FF154E">
        <w:rPr>
          <w:color w:val="000000" w:themeColor="text1"/>
          <w:highlight w:val="lightGray"/>
        </w:rPr>
        <w:t xml:space="preserve">hildren or </w:t>
      </w:r>
      <w:r w:rsidR="00EE0E61">
        <w:rPr>
          <w:color w:val="000000" w:themeColor="text1"/>
          <w:highlight w:val="lightGray"/>
        </w:rPr>
        <w:t>v</w:t>
      </w:r>
      <w:r w:rsidR="00FF154E">
        <w:rPr>
          <w:color w:val="000000" w:themeColor="text1"/>
          <w:highlight w:val="lightGray"/>
        </w:rPr>
        <w:t xml:space="preserve">ulnerable </w:t>
      </w:r>
      <w:r w:rsidR="00EE0E61">
        <w:rPr>
          <w:color w:val="000000" w:themeColor="text1"/>
          <w:highlight w:val="lightGray"/>
        </w:rPr>
        <w:t>p</w:t>
      </w:r>
      <w:r w:rsidR="00FF154E">
        <w:rPr>
          <w:color w:val="000000" w:themeColor="text1"/>
          <w:highlight w:val="lightGray"/>
        </w:rPr>
        <w:t>ersons</w:t>
      </w:r>
      <w:r w:rsidRPr="007E0C1C">
        <w:rPr>
          <w:color w:val="000000" w:themeColor="text1"/>
          <w:highlight w:val="lightGray"/>
        </w:rPr>
        <w:t>.</w:t>
      </w:r>
      <w:r w:rsidR="00855C7E">
        <w:rPr>
          <w:color w:val="000000" w:themeColor="text1"/>
          <w:highlight w:val="lightGray"/>
        </w:rPr>
        <w:t xml:space="preserve"> </w:t>
      </w:r>
    </w:p>
    <w:p w14:paraId="30EB8E43" w14:textId="4B7E5583" w:rsidR="00F30BAE" w:rsidRDefault="00F30BA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I</w:t>
      </w:r>
      <w:r w:rsidR="00ED56F6">
        <w:rPr>
          <w:color w:val="000000" w:themeColor="text1"/>
          <w:highlight w:val="lightGray"/>
        </w:rPr>
        <w:t xml:space="preserve">f the Activity will involve contact with </w:t>
      </w:r>
      <w:r w:rsidR="00EE0E61">
        <w:rPr>
          <w:color w:val="000000" w:themeColor="text1"/>
          <w:highlight w:val="lightGray"/>
        </w:rPr>
        <w:t>v</w:t>
      </w:r>
      <w:r w:rsidR="00ED56F6">
        <w:rPr>
          <w:color w:val="000000" w:themeColor="text1"/>
          <w:highlight w:val="lightGray"/>
        </w:rPr>
        <w:t xml:space="preserve">ulnerable </w:t>
      </w:r>
      <w:r w:rsidR="00EE0E61">
        <w:rPr>
          <w:color w:val="000000" w:themeColor="text1"/>
          <w:highlight w:val="lightGray"/>
        </w:rPr>
        <w:t>p</w:t>
      </w:r>
      <w:r w:rsidR="00ED56F6">
        <w:rPr>
          <w:color w:val="000000" w:themeColor="text1"/>
          <w:highlight w:val="lightGray"/>
        </w:rPr>
        <w:t xml:space="preserve">ersons, this template is not </w:t>
      </w:r>
      <w:proofErr w:type="gramStart"/>
      <w:r w:rsidR="00ED56F6">
        <w:rPr>
          <w:color w:val="000000" w:themeColor="text1"/>
          <w:highlight w:val="lightGray"/>
        </w:rPr>
        <w:t>appropriate</w:t>
      </w:r>
      <w:proofErr w:type="gramEnd"/>
      <w:r w:rsidR="00ED56F6">
        <w:rPr>
          <w:color w:val="000000" w:themeColor="text1"/>
          <w:highlight w:val="lightGray"/>
        </w:rPr>
        <w:t xml:space="preserve"> and you should use</w:t>
      </w:r>
      <w:r w:rsidR="00855C7E">
        <w:rPr>
          <w:color w:val="000000" w:themeColor="text1"/>
          <w:highlight w:val="lightGray"/>
        </w:rPr>
        <w:t xml:space="preserve"> the Standard Grant Agreement </w:t>
      </w:r>
      <w:r w:rsidR="00ED56F6">
        <w:rPr>
          <w:color w:val="000000" w:themeColor="text1"/>
          <w:highlight w:val="lightGray"/>
        </w:rPr>
        <w:t xml:space="preserve">template </w:t>
      </w:r>
      <w:r w:rsidR="00EE0E61">
        <w:rPr>
          <w:color w:val="000000" w:themeColor="text1"/>
          <w:highlight w:val="lightGray"/>
        </w:rPr>
        <w:t>and</w:t>
      </w:r>
      <w:r w:rsidR="00ED56F6">
        <w:rPr>
          <w:color w:val="000000" w:themeColor="text1"/>
          <w:highlight w:val="lightGray"/>
        </w:rPr>
        <w:t xml:space="preserve"> incorporat</w:t>
      </w:r>
      <w:r w:rsidR="00EE0E61">
        <w:rPr>
          <w:color w:val="000000" w:themeColor="text1"/>
          <w:highlight w:val="lightGray"/>
        </w:rPr>
        <w:t>e</w:t>
      </w:r>
      <w:r w:rsidR="00ED56F6">
        <w:rPr>
          <w:color w:val="000000" w:themeColor="text1"/>
          <w:highlight w:val="lightGray"/>
        </w:rPr>
        <w:t xml:space="preserve"> the </w:t>
      </w:r>
      <w:r w:rsidR="00FF154E">
        <w:rPr>
          <w:color w:val="000000" w:themeColor="text1"/>
          <w:highlight w:val="lightGray"/>
        </w:rPr>
        <w:t>full Vulnerable Persons clause</w:t>
      </w:r>
      <w:r w:rsidR="00B84FC6">
        <w:rPr>
          <w:color w:val="000000" w:themeColor="text1"/>
          <w:highlight w:val="lightGray"/>
        </w:rPr>
        <w:t xml:space="preserve"> from the clause bank</w:t>
      </w:r>
      <w:r w:rsidR="00855C7E">
        <w:rPr>
          <w:color w:val="000000" w:themeColor="text1"/>
          <w:highlight w:val="lightGray"/>
        </w:rPr>
        <w:t>.</w:t>
      </w:r>
      <w:r w:rsidR="00B05A14">
        <w:rPr>
          <w:color w:val="000000" w:themeColor="text1"/>
          <w:highlight w:val="lightGray"/>
        </w:rPr>
        <w:t xml:space="preserve"> </w:t>
      </w:r>
    </w:p>
    <w:p w14:paraId="4288CEB9" w14:textId="4629D066" w:rsidR="00E90C8A" w:rsidRDefault="0046446F" w:rsidP="0E0B7654">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T</w:t>
      </w:r>
      <w:r w:rsidR="361712C3" w:rsidRPr="0E0B7654">
        <w:rPr>
          <w:color w:val="000000" w:themeColor="text1"/>
          <w:highlight w:val="lightGray"/>
        </w:rPr>
        <w:t>he Standard Grant Agreement template, incorporating the full Child Safety clause from the clause bank, should be used:</w:t>
      </w:r>
      <w:r w:rsidR="00313CE9">
        <w:rPr>
          <w:color w:val="000000" w:themeColor="text1"/>
          <w:highlight w:val="lightGray"/>
        </w:rPr>
        <w:t xml:space="preserve"> </w:t>
      </w:r>
    </w:p>
    <w:p w14:paraId="1DDDFE4A" w14:textId="25C7F2F5" w:rsidR="00E90C8A" w:rsidRDefault="00313CE9" w:rsidP="0E0B7654">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a</w:t>
      </w:r>
      <w:r w:rsidR="00E90C8A">
        <w:rPr>
          <w:color w:val="000000" w:themeColor="text1"/>
          <w:highlight w:val="lightGray"/>
        </w:rPr>
        <w:t>.</w:t>
      </w:r>
      <w:r>
        <w:rPr>
          <w:color w:val="000000" w:themeColor="text1"/>
          <w:highlight w:val="lightGray"/>
        </w:rPr>
        <w:t xml:space="preserve"> </w:t>
      </w:r>
      <w:r w:rsidR="001906C1">
        <w:rPr>
          <w:color w:val="000000" w:themeColor="text1"/>
          <w:highlight w:val="lightGray"/>
        </w:rPr>
        <w:t>w</w:t>
      </w:r>
      <w:r>
        <w:rPr>
          <w:color w:val="000000" w:themeColor="text1"/>
          <w:highlight w:val="lightGray"/>
        </w:rPr>
        <w:t xml:space="preserve">here the Grant is used for services directly to children; and, </w:t>
      </w:r>
    </w:p>
    <w:p w14:paraId="18108934" w14:textId="4D2CBD88" w:rsidR="00423A87" w:rsidRDefault="00313CE9" w:rsidP="0E0B7654">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 xml:space="preserve">b. </w:t>
      </w:r>
      <w:r w:rsidR="001906C1">
        <w:rPr>
          <w:color w:val="000000" w:themeColor="text1"/>
          <w:highlight w:val="lightGray"/>
        </w:rPr>
        <w:t>f</w:t>
      </w:r>
      <w:r w:rsidR="00EF761B">
        <w:rPr>
          <w:color w:val="000000" w:themeColor="text1"/>
          <w:highlight w:val="lightGray"/>
        </w:rPr>
        <w:t xml:space="preserve">or activities that involve contact with children </w:t>
      </w:r>
      <w:r w:rsidR="00E90C8A">
        <w:rPr>
          <w:color w:val="000000" w:themeColor="text1"/>
          <w:highlight w:val="lightGray"/>
        </w:rPr>
        <w:t>that is</w:t>
      </w:r>
      <w:r w:rsidR="0094375A">
        <w:rPr>
          <w:color w:val="000000" w:themeColor="text1"/>
          <w:highlight w:val="lightGray"/>
        </w:rPr>
        <w:t xml:space="preserve"> a</w:t>
      </w:r>
      <w:r w:rsidR="00E90C8A">
        <w:rPr>
          <w:color w:val="000000" w:themeColor="text1"/>
          <w:highlight w:val="lightGray"/>
        </w:rPr>
        <w:t xml:space="preserve"> usual part of, and more than incidental to, the Grant Activity.</w:t>
      </w:r>
    </w:p>
    <w:p w14:paraId="6114348B" w14:textId="77777777" w:rsidR="00F30BAE" w:rsidRDefault="00F30BAE" w:rsidP="00F30BAE">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In other circumstance where the Activity involves children:</w:t>
      </w:r>
    </w:p>
    <w:p w14:paraId="5F30A19E" w14:textId="40BB5A00" w:rsidR="00F30BAE" w:rsidRDefault="00F30BAE" w:rsidP="00F30BAE">
      <w:pPr>
        <w:pStyle w:val="ListParagraph"/>
        <w:pBdr>
          <w:top w:val="single" w:sz="4" w:space="1" w:color="auto"/>
          <w:left w:val="single" w:sz="4" w:space="4" w:color="auto"/>
          <w:bottom w:val="single" w:sz="4" w:space="1" w:color="auto"/>
          <w:right w:val="single" w:sz="4" w:space="4" w:color="auto"/>
        </w:pBdr>
        <w:ind w:left="0"/>
        <w:rPr>
          <w:color w:val="000000" w:themeColor="text1"/>
          <w:highlight w:val="lightGray"/>
        </w:rPr>
      </w:pPr>
      <w:r>
        <w:rPr>
          <w:color w:val="000000" w:themeColor="text1"/>
          <w:highlight w:val="lightGray"/>
        </w:rPr>
        <w:t xml:space="preserve">a. </w:t>
      </w:r>
      <w:r w:rsidRPr="00F36032">
        <w:rPr>
          <w:color w:val="000000" w:themeColor="text1"/>
          <w:highlight w:val="lightGray"/>
        </w:rPr>
        <w:t>Supplementary Term G8A should be used</w:t>
      </w:r>
      <w:r>
        <w:rPr>
          <w:color w:val="000000" w:themeColor="text1"/>
          <w:highlight w:val="lightGray"/>
        </w:rPr>
        <w:t xml:space="preserve"> if it is possible or likely that Grant personnel will interact with children but not to the extent requiring the full Child Safety clause (see guidance about this below) or</w:t>
      </w:r>
    </w:p>
    <w:p w14:paraId="553BE3C7" w14:textId="125691A4" w:rsidR="00964641" w:rsidRDefault="00F30BA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 xml:space="preserve">b. </w:t>
      </w:r>
      <w:r w:rsidR="00B40DED">
        <w:rPr>
          <w:color w:val="000000" w:themeColor="text1"/>
          <w:highlight w:val="lightGray"/>
        </w:rPr>
        <w:t xml:space="preserve">Option 1 </w:t>
      </w:r>
      <w:r>
        <w:rPr>
          <w:color w:val="000000" w:themeColor="text1"/>
          <w:highlight w:val="lightGray"/>
        </w:rPr>
        <w:t>may be</w:t>
      </w:r>
      <w:r w:rsidR="00B40DED">
        <w:rPr>
          <w:color w:val="000000" w:themeColor="text1"/>
          <w:highlight w:val="lightGray"/>
        </w:rPr>
        <w:t xml:space="preserve"> suitable</w:t>
      </w:r>
      <w:r>
        <w:rPr>
          <w:color w:val="000000" w:themeColor="text1"/>
          <w:highlight w:val="lightGray"/>
        </w:rPr>
        <w:t>, but only</w:t>
      </w:r>
      <w:r w:rsidR="00B40DED">
        <w:rPr>
          <w:color w:val="000000" w:themeColor="text1"/>
          <w:highlight w:val="lightGray"/>
        </w:rPr>
        <w:t xml:space="preserve"> if it is highly unlikely that Grant personnel will interact with children.</w:t>
      </w:r>
      <w:r>
        <w:rPr>
          <w:color w:val="000000" w:themeColor="text1"/>
          <w:highlight w:val="lightGray"/>
        </w:rPr>
        <w:t>]</w:t>
      </w:r>
    </w:p>
    <w:p w14:paraId="1BC76F5B" w14:textId="6B98853A" w:rsidR="0052157E" w:rsidRPr="007E0C1C" w:rsidRDefault="0052157E" w:rsidP="0052157E">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You should indicate “Not Applicable” and delete all other highlighted text if this Supplementary Term is not included.]</w:t>
      </w:r>
    </w:p>
    <w:p w14:paraId="413ED6C8" w14:textId="12F8A29B" w:rsidR="00964641" w:rsidRDefault="00964641" w:rsidP="0052157E">
      <w:pPr>
        <w:rPr>
          <w:highlight w:val="yellow"/>
        </w:rPr>
      </w:pPr>
      <w:r>
        <w:rPr>
          <w:highlight w:val="yellow"/>
        </w:rPr>
        <w:lastRenderedPageBreak/>
        <w:t>Not Applicable</w:t>
      </w:r>
    </w:p>
    <w:p w14:paraId="48318E51" w14:textId="708870E1" w:rsidR="0089200B" w:rsidRPr="00964641" w:rsidRDefault="0089200B" w:rsidP="0052157E">
      <w:pPr>
        <w:rPr>
          <w:highlight w:val="lightGray"/>
        </w:rPr>
      </w:pPr>
      <w:r w:rsidRPr="00964641">
        <w:rPr>
          <w:highlight w:val="lightGray"/>
        </w:rPr>
        <w:t>[</w:t>
      </w:r>
      <w:r w:rsidR="00964641" w:rsidRPr="00964641">
        <w:rPr>
          <w:highlight w:val="lightGray"/>
        </w:rPr>
        <w:t xml:space="preserve">OR - </w:t>
      </w:r>
      <w:r w:rsidRPr="00964641">
        <w:rPr>
          <w:highlight w:val="lightGray"/>
        </w:rPr>
        <w:t>Option 1]</w:t>
      </w:r>
    </w:p>
    <w:p w14:paraId="64A6CA0A" w14:textId="59FA61DC" w:rsidR="00B40DED" w:rsidRDefault="006D6E89" w:rsidP="0052157E">
      <w:pPr>
        <w:rPr>
          <w:highlight w:val="yellow"/>
        </w:rPr>
      </w:pPr>
      <w:r>
        <w:rPr>
          <w:highlight w:val="yellow"/>
        </w:rPr>
        <w:t>G8.1</w:t>
      </w:r>
      <w:r>
        <w:rPr>
          <w:highlight w:val="yellow"/>
        </w:rPr>
        <w:tab/>
        <w:t>The Grantee agrees to ensure that personnel performing work in relation to the Activity are appropriately qualified to perform the tasks and have the relevant skills and qualifications.</w:t>
      </w:r>
      <w:r w:rsidR="00957206" w:rsidRPr="008762CA" w:rsidDel="00957206">
        <w:rPr>
          <w:highlight w:val="yellow"/>
        </w:rPr>
        <w:t xml:space="preserve"> </w:t>
      </w:r>
    </w:p>
    <w:p w14:paraId="7E46670C" w14:textId="62FDFC48" w:rsidR="00E97927" w:rsidRPr="008762CA" w:rsidRDefault="00E97927" w:rsidP="0052157E">
      <w:pPr>
        <w:rPr>
          <w:highlight w:val="yellow"/>
        </w:rPr>
      </w:pPr>
      <w:r>
        <w:rPr>
          <w:highlight w:val="yellow"/>
        </w:rPr>
        <w:t>G8.2</w:t>
      </w:r>
      <w:r>
        <w:rPr>
          <w:highlight w:val="yellow"/>
        </w:rPr>
        <w:tab/>
        <w:t xml:space="preserve">The Grantee agrees to comply with all State, Territory </w:t>
      </w:r>
      <w:r w:rsidR="0007688B">
        <w:rPr>
          <w:highlight w:val="yellow"/>
        </w:rPr>
        <w:t xml:space="preserve">and </w:t>
      </w:r>
      <w:r>
        <w:rPr>
          <w:highlight w:val="yellow"/>
        </w:rPr>
        <w:t xml:space="preserve">Commonwealth laws relating to the employment or engagement of persons in relation to the Activity, including by obtaining and maintaining all necessary </w:t>
      </w:r>
      <w:r w:rsidR="00DF4EED">
        <w:rPr>
          <w:highlight w:val="yellow"/>
        </w:rPr>
        <w:t xml:space="preserve">police and other </w:t>
      </w:r>
      <w:r>
        <w:rPr>
          <w:highlight w:val="yellow"/>
        </w:rPr>
        <w:t>checks</w:t>
      </w:r>
      <w:r w:rsidR="00F4234B">
        <w:rPr>
          <w:highlight w:val="yellow"/>
        </w:rPr>
        <w:t xml:space="preserve"> </w:t>
      </w:r>
      <w:r w:rsidR="00DF4EED">
        <w:rPr>
          <w:highlight w:val="yellow"/>
        </w:rPr>
        <w:t>in relation to</w:t>
      </w:r>
      <w:r w:rsidR="00F4234B">
        <w:rPr>
          <w:highlight w:val="yellow"/>
        </w:rPr>
        <w:t xml:space="preserve"> personnel</w:t>
      </w:r>
      <w:r>
        <w:rPr>
          <w:highlight w:val="yellow"/>
        </w:rPr>
        <w:t xml:space="preserve">. </w:t>
      </w:r>
    </w:p>
    <w:p w14:paraId="3E7D8AB6" w14:textId="0F9ABCCB" w:rsidR="0052157E" w:rsidRPr="007E0C1C" w:rsidRDefault="0052157E" w:rsidP="0052157E">
      <w:pPr>
        <w:rPr>
          <w:color w:val="000000" w:themeColor="text1"/>
          <w:highlight w:val="lightGray"/>
        </w:rPr>
      </w:pPr>
      <w:r w:rsidRPr="007E0C1C">
        <w:rPr>
          <w:color w:val="000000" w:themeColor="text1"/>
          <w:highlight w:val="lightGray"/>
        </w:rPr>
        <w:t>[OR</w:t>
      </w:r>
      <w:r w:rsidR="00767C86">
        <w:rPr>
          <w:color w:val="000000" w:themeColor="text1"/>
          <w:highlight w:val="lightGray"/>
        </w:rPr>
        <w:t xml:space="preserve"> – Option 2</w:t>
      </w:r>
      <w:r w:rsidRPr="007E0C1C">
        <w:rPr>
          <w:color w:val="000000" w:themeColor="text1"/>
          <w:highlight w:val="lightGray"/>
        </w:rPr>
        <w:t>]</w:t>
      </w:r>
    </w:p>
    <w:p w14:paraId="713F42B4" w14:textId="614FF164" w:rsidR="0052157E" w:rsidRPr="00A123EF" w:rsidRDefault="0052157E" w:rsidP="0052157E">
      <w:pPr>
        <w:rPr>
          <w:highlight w:val="yellow"/>
        </w:rPr>
      </w:pPr>
      <w:r w:rsidRPr="00A123EF">
        <w:rPr>
          <w:highlight w:val="yellow"/>
        </w:rPr>
        <w:t>G8.1</w:t>
      </w:r>
      <w:r w:rsidRPr="00A123EF">
        <w:rPr>
          <w:highlight w:val="yellow"/>
        </w:rPr>
        <w:tab/>
        <w:t>The Grantee agrees to ensure that personnel performing work in relation to the Activity are appropriately qualified to perform the tasks indicated and have the following relevant skills or qualifications:</w:t>
      </w:r>
    </w:p>
    <w:p w14:paraId="3D1B529B" w14:textId="20759F28" w:rsidR="00671060" w:rsidRDefault="0052157E" w:rsidP="00CA3AA5">
      <w:pPr>
        <w:numPr>
          <w:ilvl w:val="0"/>
          <w:numId w:val="12"/>
        </w:numPr>
        <w:ind w:left="714" w:hanging="357"/>
        <w:rPr>
          <w:i/>
          <w:highlight w:val="yellow"/>
        </w:rPr>
      </w:pPr>
      <w:r w:rsidRPr="00A123EF">
        <w:rPr>
          <w:highlight w:val="yellow"/>
        </w:rPr>
        <w:t>[</w:t>
      </w:r>
      <w:r w:rsidR="001B6447">
        <w:rPr>
          <w:i/>
          <w:highlight w:val="yellow"/>
        </w:rPr>
        <w:t>i</w:t>
      </w:r>
      <w:r w:rsidRPr="00A123EF">
        <w:rPr>
          <w:i/>
          <w:highlight w:val="yellow"/>
        </w:rPr>
        <w:t>nsert details of relevant activities and the qualifications, skills or other requirements of personnel performing those activities (</w:t>
      </w:r>
      <w:r w:rsidR="319A0DF2" w:rsidRPr="1A643CC7">
        <w:rPr>
          <w:i/>
          <w:iCs/>
          <w:highlight w:val="yellow"/>
        </w:rPr>
        <w:t>for example,</w:t>
      </w:r>
      <w:r w:rsidRPr="00A123EF">
        <w:rPr>
          <w:i/>
          <w:highlight w:val="yellow"/>
        </w:rPr>
        <w:t xml:space="preserve"> requirement for certificate etc)</w:t>
      </w:r>
      <w:r w:rsidRPr="00A123EF">
        <w:rPr>
          <w:highlight w:val="yellow"/>
        </w:rPr>
        <w:t>]</w:t>
      </w:r>
      <w:r w:rsidRPr="00A123EF">
        <w:rPr>
          <w:i/>
          <w:highlight w:val="yellow"/>
        </w:rPr>
        <w:t xml:space="preserve"> </w:t>
      </w:r>
    </w:p>
    <w:p w14:paraId="004DEA7B" w14:textId="4BAF290C" w:rsidR="00DF4EED" w:rsidRDefault="00DF4EED" w:rsidP="00DF4EED">
      <w:pPr>
        <w:rPr>
          <w:highlight w:val="yellow"/>
        </w:rPr>
      </w:pPr>
      <w:r>
        <w:rPr>
          <w:highlight w:val="yellow"/>
        </w:rPr>
        <w:t>G8.2</w:t>
      </w:r>
      <w:r>
        <w:rPr>
          <w:highlight w:val="yellow"/>
        </w:rPr>
        <w:tab/>
        <w:t xml:space="preserve">The Grantee agrees to comply with all State, Territory </w:t>
      </w:r>
      <w:r w:rsidR="003C209A">
        <w:rPr>
          <w:highlight w:val="yellow"/>
        </w:rPr>
        <w:t xml:space="preserve">and </w:t>
      </w:r>
      <w:r>
        <w:rPr>
          <w:highlight w:val="yellow"/>
        </w:rPr>
        <w:t>Commonwealth laws relating to the employment or engagement of persons in relation to the Activity, including by obtaining and maintaining the following checks in relation to personnel:</w:t>
      </w:r>
    </w:p>
    <w:p w14:paraId="73C0AB17" w14:textId="428B49B4" w:rsidR="0084103B" w:rsidRDefault="00DF4EED" w:rsidP="00CA3AA5">
      <w:pPr>
        <w:ind w:left="714" w:hanging="357"/>
        <w:rPr>
          <w:i/>
          <w:highlight w:val="yellow"/>
        </w:rPr>
      </w:pPr>
      <w:r w:rsidRPr="00A3384F">
        <w:rPr>
          <w:highlight w:val="yellow"/>
        </w:rPr>
        <w:t xml:space="preserve"> </w:t>
      </w:r>
      <w:r w:rsidR="00CA3AA5" w:rsidRPr="00A3384F">
        <w:rPr>
          <w:highlight w:val="yellow"/>
        </w:rPr>
        <w:t>(</w:t>
      </w:r>
      <w:r w:rsidR="00CA3AA5" w:rsidRPr="00A3384F">
        <w:rPr>
          <w:i/>
          <w:highlight w:val="yellow"/>
        </w:rPr>
        <w:t>a)</w:t>
      </w:r>
      <w:r w:rsidR="00CA3AA5" w:rsidRPr="00A3384F">
        <w:rPr>
          <w:i/>
          <w:highlight w:val="yellow"/>
        </w:rPr>
        <w:tab/>
        <w:t>[insert details of relevant activities and the checks required of personnel performing those activities</w:t>
      </w:r>
      <w:r w:rsidR="00B5708B">
        <w:rPr>
          <w:i/>
          <w:highlight w:val="yellow"/>
        </w:rPr>
        <w:t>]</w:t>
      </w:r>
      <w:r w:rsidR="00CA3AA5" w:rsidRPr="00A3384F">
        <w:rPr>
          <w:i/>
          <w:highlight w:val="yellow"/>
        </w:rPr>
        <w:t xml:space="preserve"> </w:t>
      </w:r>
    </w:p>
    <w:p w14:paraId="53F4CE60" w14:textId="360AF5FF" w:rsidR="00E34DA7" w:rsidRPr="00630F42" w:rsidRDefault="00E34DA7" w:rsidP="00E34DA7">
      <w:pPr>
        <w:pStyle w:val="Heading3"/>
      </w:pPr>
      <w:bookmarkStart w:id="62" w:name="_Toc531079393"/>
      <w:r>
        <w:t>G8A</w:t>
      </w:r>
      <w:r w:rsidRPr="00630F42">
        <w:t xml:space="preserve">. </w:t>
      </w:r>
      <w:r>
        <w:t>Child Safety</w:t>
      </w:r>
      <w:bookmarkEnd w:id="62"/>
    </w:p>
    <w:p w14:paraId="1BA806F2" w14:textId="6D2DC5F4" w:rsidR="001A1E09" w:rsidRDefault="0054325F" w:rsidP="0054325F">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w:t>
      </w:r>
      <w:r w:rsidR="001A1E09">
        <w:rPr>
          <w:color w:val="000000" w:themeColor="text1"/>
          <w:highlight w:val="lightGray"/>
        </w:rPr>
        <w:t xml:space="preserve">Supplementary Term G8A </w:t>
      </w:r>
      <w:r>
        <w:rPr>
          <w:color w:val="000000" w:themeColor="text1"/>
          <w:highlight w:val="lightGray"/>
        </w:rPr>
        <w:t xml:space="preserve">below should be used where the Grant Activity involves </w:t>
      </w:r>
      <w:proofErr w:type="gramStart"/>
      <w:r>
        <w:rPr>
          <w:color w:val="000000" w:themeColor="text1"/>
          <w:highlight w:val="lightGray"/>
        </w:rPr>
        <w:t>children</w:t>
      </w:r>
      <w:proofErr w:type="gramEnd"/>
      <w:r>
        <w:rPr>
          <w:color w:val="000000" w:themeColor="text1"/>
          <w:highlight w:val="lightGray"/>
        </w:rPr>
        <w:t xml:space="preserve"> and the circumstances of the Activity do not require the use of the Standard Grant Agreement Template and the full Child Safety Clause (see guidance about this at G8 above).</w:t>
      </w:r>
    </w:p>
    <w:p w14:paraId="719E20F3" w14:textId="6510A1FB" w:rsidR="00E34DA7" w:rsidRDefault="001A1E09" w:rsidP="001A1E09">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Supplementary Term G8 Option 1 (above)</w:t>
      </w:r>
      <w:r w:rsidR="0054325F" w:rsidRPr="0054325F">
        <w:rPr>
          <w:color w:val="000000" w:themeColor="text1"/>
          <w:highlight w:val="lightGray"/>
        </w:rPr>
        <w:t xml:space="preserve"> </w:t>
      </w:r>
      <w:r w:rsidR="0054325F">
        <w:rPr>
          <w:color w:val="000000" w:themeColor="text1"/>
          <w:highlight w:val="lightGray"/>
        </w:rPr>
        <w:t>may be used as an alternative in circumstances where it is highly unlikely that Grant personnel will interact with children</w:t>
      </w:r>
      <w:r>
        <w:rPr>
          <w:color w:val="000000" w:themeColor="text1"/>
          <w:highlight w:val="lightGray"/>
        </w:rPr>
        <w:t>.</w:t>
      </w:r>
      <w:r w:rsidR="00E34DA7" w:rsidRPr="007E0C1C">
        <w:rPr>
          <w:color w:val="000000" w:themeColor="text1"/>
          <w:highlight w:val="lightGray"/>
        </w:rPr>
        <w:t>]</w:t>
      </w:r>
    </w:p>
    <w:p w14:paraId="4A23039B" w14:textId="3D7F93F7" w:rsidR="00FF7EB1" w:rsidRPr="0052157E" w:rsidRDefault="00FF7EB1" w:rsidP="001A1E09">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You should indicate “Not Applicable” and delete all other highlighted text if this Supplementary Term is not included.]</w:t>
      </w:r>
    </w:p>
    <w:p w14:paraId="5A62EF94" w14:textId="77777777" w:rsidR="00E34DA7" w:rsidRPr="008762CA" w:rsidRDefault="00E34DA7" w:rsidP="00E34DA7">
      <w:pPr>
        <w:rPr>
          <w:highlight w:val="yellow"/>
        </w:rPr>
      </w:pPr>
      <w:r w:rsidRPr="008762CA">
        <w:rPr>
          <w:highlight w:val="yellow"/>
        </w:rPr>
        <w:t>Not Applicable</w:t>
      </w:r>
    </w:p>
    <w:p w14:paraId="208DF0C9" w14:textId="77777777" w:rsidR="00E34DA7" w:rsidRPr="007E0C1C" w:rsidRDefault="00E34DA7" w:rsidP="00E34DA7">
      <w:pPr>
        <w:rPr>
          <w:color w:val="000000" w:themeColor="text1"/>
          <w:highlight w:val="lightGray"/>
        </w:rPr>
      </w:pPr>
      <w:r w:rsidRPr="007E0C1C">
        <w:rPr>
          <w:color w:val="000000" w:themeColor="text1"/>
          <w:highlight w:val="lightGray"/>
        </w:rPr>
        <w:t>[OR]</w:t>
      </w:r>
    </w:p>
    <w:p w14:paraId="7300B55B" w14:textId="61EF110F" w:rsidR="001A4FD9" w:rsidRDefault="00E34DA7" w:rsidP="00E34DA7">
      <w:pPr>
        <w:ind w:left="357" w:hanging="357"/>
        <w:rPr>
          <w:highlight w:val="yellow"/>
        </w:rPr>
      </w:pPr>
      <w:r>
        <w:rPr>
          <w:highlight w:val="yellow"/>
        </w:rPr>
        <w:t xml:space="preserve"> </w:t>
      </w:r>
      <w:r w:rsidR="0084103B">
        <w:rPr>
          <w:highlight w:val="yellow"/>
        </w:rPr>
        <w:t>G8</w:t>
      </w:r>
      <w:r>
        <w:rPr>
          <w:highlight w:val="yellow"/>
        </w:rPr>
        <w:t>A</w:t>
      </w:r>
      <w:r w:rsidR="0084103B">
        <w:rPr>
          <w:highlight w:val="yellow"/>
        </w:rPr>
        <w:t>.</w:t>
      </w:r>
      <w:r>
        <w:rPr>
          <w:highlight w:val="yellow"/>
        </w:rPr>
        <w:t>1</w:t>
      </w:r>
      <w:r w:rsidR="0084103B">
        <w:tab/>
      </w:r>
      <w:r w:rsidR="0084103B">
        <w:rPr>
          <w:highlight w:val="yellow"/>
        </w:rPr>
        <w:t xml:space="preserve">If the Activity or any part of the Activity involves the Grantee employing or engaging a person (whether as an officer, employee, contractor or volunteer) that is required by State or Territory law to </w:t>
      </w:r>
      <w:r w:rsidR="001A4FD9">
        <w:rPr>
          <w:highlight w:val="yellow"/>
        </w:rPr>
        <w:t>have a working with children check to undertake the Activity or any part of the Activity, the Grantee agrees:</w:t>
      </w:r>
    </w:p>
    <w:p w14:paraId="4328F235" w14:textId="2DEAE621" w:rsidR="00103C76" w:rsidRDefault="001A4FD9" w:rsidP="00103C76">
      <w:pPr>
        <w:ind w:left="714" w:hanging="357"/>
        <w:rPr>
          <w:highlight w:val="yellow"/>
        </w:rPr>
      </w:pPr>
      <w:r>
        <w:rPr>
          <w:highlight w:val="yellow"/>
        </w:rPr>
        <w:t>(a)</w:t>
      </w:r>
      <w:r>
        <w:tab/>
      </w:r>
      <w:r>
        <w:rPr>
          <w:highlight w:val="yellow"/>
        </w:rPr>
        <w:t>to com</w:t>
      </w:r>
      <w:r w:rsidR="00874C21">
        <w:rPr>
          <w:highlight w:val="yellow"/>
        </w:rPr>
        <w:t xml:space="preserve">ply with all State, Territory </w:t>
      </w:r>
      <w:r w:rsidR="0007688B">
        <w:rPr>
          <w:highlight w:val="yellow"/>
        </w:rPr>
        <w:t xml:space="preserve">and </w:t>
      </w:r>
      <w:r>
        <w:rPr>
          <w:highlight w:val="yellow"/>
        </w:rPr>
        <w:t>Commonwealth law relating to the employm</w:t>
      </w:r>
      <w:r w:rsidR="00C823E7">
        <w:rPr>
          <w:highlight w:val="yellow"/>
        </w:rPr>
        <w:t>e</w:t>
      </w:r>
      <w:r>
        <w:rPr>
          <w:highlight w:val="yellow"/>
        </w:rPr>
        <w:t>nt</w:t>
      </w:r>
      <w:r w:rsidR="00C823E7">
        <w:rPr>
          <w:highlight w:val="yellow"/>
        </w:rPr>
        <w:t xml:space="preserve"> or engagement of people who work or volunteer with children in relation to the Activity, including mandatory</w:t>
      </w:r>
      <w:r w:rsidR="00103C76">
        <w:rPr>
          <w:highlight w:val="yellow"/>
        </w:rPr>
        <w:t xml:space="preserve"> reporting and working with children checks however described</w:t>
      </w:r>
    </w:p>
    <w:p w14:paraId="0D874519" w14:textId="18C8F094" w:rsidR="00DF4EED" w:rsidRPr="00A059C6" w:rsidRDefault="00103C76" w:rsidP="00103C76">
      <w:pPr>
        <w:ind w:left="714" w:hanging="357"/>
      </w:pPr>
      <w:r>
        <w:rPr>
          <w:highlight w:val="yellow"/>
        </w:rPr>
        <w:lastRenderedPageBreak/>
        <w:t>(b)</w:t>
      </w:r>
      <w:r>
        <w:tab/>
      </w:r>
      <w:r>
        <w:rPr>
          <w:highlight w:val="yellow"/>
        </w:rPr>
        <w:t xml:space="preserve">if requested, provide the Commonwealth, at the Grantee’s cost, with an annual statement of compliance with </w:t>
      </w:r>
      <w:r w:rsidR="00874C21">
        <w:rPr>
          <w:highlight w:val="yellow"/>
        </w:rPr>
        <w:t>clauses G8A</w:t>
      </w:r>
      <w:r>
        <w:rPr>
          <w:highlight w:val="yellow"/>
        </w:rPr>
        <w:t xml:space="preserve"> in such form as may be specified by the Commonwealth</w:t>
      </w:r>
      <w:r w:rsidR="005C2D60" w:rsidRPr="00163F47">
        <w:t xml:space="preserve"> </w:t>
      </w:r>
      <w:r w:rsidR="005C2D60" w:rsidRPr="00A059C6">
        <w:t>and</w:t>
      </w:r>
    </w:p>
    <w:p w14:paraId="3B4AF890" w14:textId="4CA33982" w:rsidR="007C290A" w:rsidRPr="00A059C6" w:rsidRDefault="007C290A" w:rsidP="008D1FF0">
      <w:pPr>
        <w:ind w:left="714" w:hanging="357"/>
      </w:pPr>
      <w:r w:rsidRPr="00A059C6">
        <w:t xml:space="preserve">(c)  to ensure that any subcontract entered into by the Grantee for the purposes of this Agreement imposes the same obligations in clauses G8A.1(a) and (b) on the subcontractor </w:t>
      </w:r>
      <w:proofErr w:type="gramStart"/>
      <w:r w:rsidRPr="00A059C6">
        <w:t>and also</w:t>
      </w:r>
      <w:proofErr w:type="gramEnd"/>
      <w:r w:rsidRPr="00A059C6">
        <w:t xml:space="preserve"> requires the subcontractor to include those obligations in any secondary subcontracts.</w:t>
      </w:r>
    </w:p>
    <w:p w14:paraId="41BC5A25" w14:textId="227F59BB" w:rsidR="0052157E" w:rsidRPr="00630F42" w:rsidRDefault="0052157E" w:rsidP="00630F42">
      <w:pPr>
        <w:pStyle w:val="Heading3"/>
      </w:pPr>
      <w:bookmarkStart w:id="63" w:name="_Toc524515438"/>
      <w:bookmarkStart w:id="64" w:name="_Toc525119549"/>
      <w:bookmarkStart w:id="65" w:name="_Toc531079394"/>
      <w:r w:rsidRPr="00630F42">
        <w:t>G9. Activity specific legislation, policies and industry standards</w:t>
      </w:r>
      <w:bookmarkEnd w:id="63"/>
      <w:bookmarkEnd w:id="64"/>
      <w:bookmarkEnd w:id="65"/>
    </w:p>
    <w:p w14:paraId="7BEB2467" w14:textId="0232075A" w:rsidR="0052157E" w:rsidRPr="008762CA" w:rsidRDefault="0052157E" w:rsidP="0052157E">
      <w:pPr>
        <w:rPr>
          <w:highlight w:val="yellow"/>
        </w:rPr>
      </w:pPr>
      <w:r>
        <w:rPr>
          <w:color w:val="000000" w:themeColor="text1"/>
          <w:highlight w:val="lightGray"/>
        </w:rPr>
        <w:t>[Y</w:t>
      </w:r>
      <w:r w:rsidRPr="007E0C1C">
        <w:rPr>
          <w:color w:val="000000" w:themeColor="text1"/>
          <w:highlight w:val="lightGray"/>
        </w:rPr>
        <w:t xml:space="preserve">ou can include any specific legislative or policy requirements or industry standards that apply to the Activity. </w:t>
      </w:r>
      <w:proofErr w:type="gramStart"/>
      <w:r w:rsidRPr="007E0C1C">
        <w:rPr>
          <w:color w:val="000000" w:themeColor="text1"/>
          <w:highlight w:val="lightGray"/>
        </w:rPr>
        <w:t>In particular, you</w:t>
      </w:r>
      <w:proofErr w:type="gramEnd"/>
      <w:r w:rsidRPr="007E0C1C">
        <w:rPr>
          <w:color w:val="000000" w:themeColor="text1"/>
          <w:highlight w:val="lightGray"/>
        </w:rPr>
        <w:t xml:space="preserve"> may wish to consider the requirement to comply with workplace health and safety policies. You should indicate “Not Applicable” and delete all other highlighted text if this Supplementary Term is not included.</w:t>
      </w:r>
      <w:r w:rsidR="00E35919">
        <w:rPr>
          <w:color w:val="000000" w:themeColor="text1"/>
          <w:highlight w:val="lightGray"/>
        </w:rPr>
        <w:t>]</w:t>
      </w:r>
      <w:r w:rsidR="00B05A14">
        <w:rPr>
          <w:color w:val="000000" w:themeColor="text1"/>
          <w:highlight w:val="lightGray"/>
        </w:rPr>
        <w:t xml:space="preserve"> </w:t>
      </w:r>
      <w:r w:rsidRPr="008762CA">
        <w:rPr>
          <w:highlight w:val="yellow"/>
        </w:rPr>
        <w:t>Not Applicable</w:t>
      </w:r>
    </w:p>
    <w:p w14:paraId="06E08DF7" w14:textId="77777777" w:rsidR="0052157E" w:rsidRPr="007E0C1C" w:rsidRDefault="0052157E" w:rsidP="0052157E">
      <w:pPr>
        <w:rPr>
          <w:color w:val="000000" w:themeColor="text1"/>
          <w:highlight w:val="lightGray"/>
        </w:rPr>
      </w:pPr>
      <w:r w:rsidRPr="007E0C1C">
        <w:rPr>
          <w:color w:val="000000" w:themeColor="text1"/>
          <w:highlight w:val="lightGray"/>
        </w:rPr>
        <w:t>[OR]</w:t>
      </w:r>
    </w:p>
    <w:p w14:paraId="6FB2EAA9" w14:textId="77777777" w:rsidR="0052157E" w:rsidRPr="00582C37" w:rsidRDefault="0052157E" w:rsidP="0052157E">
      <w:r w:rsidRPr="002F65C5">
        <w:rPr>
          <w:highlight w:val="yellow"/>
        </w:rPr>
        <w:t>G9.1</w:t>
      </w:r>
      <w:r w:rsidRPr="002F65C5">
        <w:rPr>
          <w:highlight w:val="yellow"/>
        </w:rPr>
        <w:tab/>
        <w:t xml:space="preserve">The Grantee agrees to comply with the requirements of the following </w:t>
      </w:r>
      <w:r>
        <w:rPr>
          <w:highlight w:val="yellow"/>
        </w:rPr>
        <w:t>legislation</w:t>
      </w:r>
      <w:r w:rsidRPr="002F65C5">
        <w:rPr>
          <w:highlight w:val="yellow"/>
        </w:rPr>
        <w:t>, policies and industry standards when undertaking the Activity:</w:t>
      </w:r>
    </w:p>
    <w:p w14:paraId="3DE13C7F" w14:textId="05DB0A57" w:rsidR="0052157E" w:rsidRPr="00D638A2" w:rsidRDefault="0052157E" w:rsidP="0052157E">
      <w:pPr>
        <w:numPr>
          <w:ilvl w:val="0"/>
          <w:numId w:val="13"/>
        </w:numPr>
        <w:rPr>
          <w:i/>
          <w:highlight w:val="yellow"/>
        </w:rPr>
      </w:pPr>
      <w:r w:rsidRPr="00561E2C">
        <w:rPr>
          <w:highlight w:val="yellow"/>
        </w:rPr>
        <w:t>[</w:t>
      </w:r>
      <w:r w:rsidRPr="00E6333C">
        <w:rPr>
          <w:i/>
          <w:highlight w:val="yellow"/>
        </w:rPr>
        <w:t>insert relevant legislation, policies and/or industry standards</w:t>
      </w:r>
      <w:r w:rsidRPr="00561E2C">
        <w:rPr>
          <w:highlight w:val="yellow"/>
        </w:rPr>
        <w:t>]</w:t>
      </w:r>
    </w:p>
    <w:p w14:paraId="7F92C445" w14:textId="5BE7B149" w:rsidR="00D638A2" w:rsidRPr="00630F42" w:rsidRDefault="00D638A2" w:rsidP="00D638A2">
      <w:pPr>
        <w:pStyle w:val="Heading3"/>
      </w:pPr>
      <w:bookmarkStart w:id="66" w:name="_Toc524515439"/>
      <w:bookmarkStart w:id="67" w:name="_Toc525119550"/>
      <w:bookmarkStart w:id="68" w:name="_Toc531079395"/>
      <w:r w:rsidRPr="00630F42">
        <w:t>G9</w:t>
      </w:r>
      <w:r>
        <w:t>A</w:t>
      </w:r>
      <w:r w:rsidRPr="00630F42">
        <w:t xml:space="preserve">. </w:t>
      </w:r>
      <w:r>
        <w:t>Fraud</w:t>
      </w:r>
      <w:bookmarkEnd w:id="66"/>
      <w:bookmarkEnd w:id="67"/>
      <w:bookmarkEnd w:id="68"/>
      <w:r w:rsidR="00DF7175">
        <w:t xml:space="preserve"> and</w:t>
      </w:r>
      <w:r w:rsidR="00C672DC">
        <w:t>/or</w:t>
      </w:r>
      <w:r w:rsidR="00DF7175">
        <w:t xml:space="preserve"> Corruption </w:t>
      </w:r>
    </w:p>
    <w:p w14:paraId="3C8084FA" w14:textId="78893B08" w:rsidR="00D638A2" w:rsidRPr="0052157E" w:rsidRDefault="00D638A2" w:rsidP="00D638A2">
      <w:pPr>
        <w:pBdr>
          <w:top w:val="single" w:sz="4" w:space="1" w:color="auto"/>
          <w:left w:val="single" w:sz="4" w:space="4" w:color="auto"/>
          <w:bottom w:val="single" w:sz="4" w:space="1" w:color="auto"/>
          <w:right w:val="single" w:sz="4" w:space="4" w:color="auto"/>
        </w:pBdr>
        <w:rPr>
          <w:color w:val="000000" w:themeColor="text1"/>
          <w:highlight w:val="lightGray"/>
        </w:rPr>
      </w:pPr>
      <w:r>
        <w:rPr>
          <w:color w:val="000000" w:themeColor="text1"/>
          <w:highlight w:val="lightGray"/>
        </w:rPr>
        <w:t>[Y</w:t>
      </w:r>
      <w:r w:rsidRPr="007E0C1C">
        <w:rPr>
          <w:color w:val="000000" w:themeColor="text1"/>
          <w:highlight w:val="lightGray"/>
        </w:rPr>
        <w:t xml:space="preserve">ou can include </w:t>
      </w:r>
      <w:r>
        <w:rPr>
          <w:color w:val="000000" w:themeColor="text1"/>
          <w:highlight w:val="lightGray"/>
        </w:rPr>
        <w:t xml:space="preserve">this Supplementary Term where it is necessary to </w:t>
      </w:r>
      <w:r w:rsidR="00A7155F">
        <w:rPr>
          <w:color w:val="000000" w:themeColor="text1"/>
          <w:highlight w:val="lightGray"/>
        </w:rPr>
        <w:t xml:space="preserve">specifically address the risk of </w:t>
      </w:r>
      <w:r w:rsidR="00E70519">
        <w:rPr>
          <w:color w:val="000000" w:themeColor="text1"/>
          <w:highlight w:val="lightGray"/>
        </w:rPr>
        <w:t>F</w:t>
      </w:r>
      <w:r w:rsidR="00A7155F">
        <w:rPr>
          <w:color w:val="000000" w:themeColor="text1"/>
          <w:highlight w:val="lightGray"/>
        </w:rPr>
        <w:t>raud</w:t>
      </w:r>
      <w:r w:rsidR="00DF7175">
        <w:rPr>
          <w:color w:val="000000" w:themeColor="text1"/>
          <w:highlight w:val="lightGray"/>
        </w:rPr>
        <w:t xml:space="preserve"> and</w:t>
      </w:r>
      <w:r w:rsidR="00C672DC">
        <w:rPr>
          <w:color w:val="000000" w:themeColor="text1"/>
          <w:highlight w:val="lightGray"/>
        </w:rPr>
        <w:t>/or</w:t>
      </w:r>
      <w:r w:rsidR="00DF7175">
        <w:rPr>
          <w:color w:val="000000" w:themeColor="text1"/>
          <w:highlight w:val="lightGray"/>
        </w:rPr>
        <w:t xml:space="preserve"> </w:t>
      </w:r>
      <w:r w:rsidR="00E70519">
        <w:rPr>
          <w:color w:val="000000" w:themeColor="text1"/>
          <w:highlight w:val="lightGray"/>
        </w:rPr>
        <w:t>C</w:t>
      </w:r>
      <w:r w:rsidR="00DF7175">
        <w:rPr>
          <w:color w:val="000000" w:themeColor="text1"/>
          <w:highlight w:val="lightGray"/>
        </w:rPr>
        <w:t>orruption</w:t>
      </w:r>
      <w:r w:rsidR="00A7155F">
        <w:rPr>
          <w:color w:val="000000" w:themeColor="text1"/>
          <w:highlight w:val="lightGray"/>
        </w:rPr>
        <w:t xml:space="preserve">. </w:t>
      </w:r>
      <w:r w:rsidRPr="007E0C1C">
        <w:rPr>
          <w:color w:val="000000" w:themeColor="text1"/>
          <w:highlight w:val="lightGray"/>
        </w:rPr>
        <w:t>You should indicate “Not Applicable” and delete all other highlighted text if this Supplementary Term is not included.]</w:t>
      </w:r>
    </w:p>
    <w:p w14:paraId="297A32AE" w14:textId="77777777" w:rsidR="00D638A2" w:rsidRPr="008762CA" w:rsidRDefault="00D638A2" w:rsidP="00D638A2">
      <w:pPr>
        <w:rPr>
          <w:highlight w:val="yellow"/>
        </w:rPr>
      </w:pPr>
      <w:r w:rsidRPr="008762CA">
        <w:rPr>
          <w:highlight w:val="yellow"/>
        </w:rPr>
        <w:t>Not Applicable</w:t>
      </w:r>
    </w:p>
    <w:p w14:paraId="4FF6F81B" w14:textId="77777777" w:rsidR="00D638A2" w:rsidRPr="007E0C1C" w:rsidRDefault="00D638A2" w:rsidP="00D638A2">
      <w:pPr>
        <w:rPr>
          <w:color w:val="000000" w:themeColor="text1"/>
          <w:highlight w:val="lightGray"/>
        </w:rPr>
      </w:pPr>
      <w:r w:rsidRPr="007E0C1C">
        <w:rPr>
          <w:color w:val="000000" w:themeColor="text1"/>
          <w:highlight w:val="lightGray"/>
        </w:rPr>
        <w:t>[OR]</w:t>
      </w:r>
    </w:p>
    <w:p w14:paraId="53D0910D" w14:textId="77777777" w:rsidR="00DF7175" w:rsidRDefault="00D638A2" w:rsidP="00D638A2">
      <w:pPr>
        <w:rPr>
          <w:highlight w:val="yellow"/>
        </w:rPr>
      </w:pPr>
      <w:r w:rsidRPr="003C15A1">
        <w:rPr>
          <w:highlight w:val="yellow"/>
        </w:rPr>
        <w:t>G9</w:t>
      </w:r>
      <w:r w:rsidR="00A7155F" w:rsidRPr="003C15A1">
        <w:rPr>
          <w:highlight w:val="yellow"/>
        </w:rPr>
        <w:t>A</w:t>
      </w:r>
      <w:r w:rsidRPr="003C15A1">
        <w:rPr>
          <w:highlight w:val="yellow"/>
        </w:rPr>
        <w:t>.1</w:t>
      </w:r>
      <w:r w:rsidRPr="003C15A1">
        <w:rPr>
          <w:highlight w:val="yellow"/>
        </w:rPr>
        <w:tab/>
      </w:r>
      <w:r w:rsidR="00A7155F" w:rsidRPr="003C15A1">
        <w:rPr>
          <w:highlight w:val="yellow"/>
        </w:rPr>
        <w:t>In this Agreement</w:t>
      </w:r>
      <w:r w:rsidR="00DF7175">
        <w:rPr>
          <w:highlight w:val="yellow"/>
        </w:rPr>
        <w:t xml:space="preserve">: </w:t>
      </w:r>
    </w:p>
    <w:p w14:paraId="5AB1CD23" w14:textId="19BD107A" w:rsidR="00DF7175" w:rsidRDefault="00A7155F" w:rsidP="00DF7175">
      <w:pPr>
        <w:pStyle w:val="ListParagraph"/>
        <w:numPr>
          <w:ilvl w:val="0"/>
          <w:numId w:val="28"/>
        </w:numPr>
        <w:tabs>
          <w:tab w:val="clear" w:pos="720"/>
          <w:tab w:val="num" w:pos="993"/>
        </w:tabs>
        <w:ind w:left="993"/>
        <w:rPr>
          <w:highlight w:val="yellow"/>
        </w:rPr>
      </w:pPr>
      <w:r w:rsidRPr="002F1AFB">
        <w:rPr>
          <w:b/>
          <w:bCs/>
          <w:highlight w:val="yellow"/>
        </w:rPr>
        <w:t>Fraud</w:t>
      </w:r>
      <w:r w:rsidRPr="00DF7175">
        <w:rPr>
          <w:highlight w:val="yellow"/>
        </w:rPr>
        <w:t xml:space="preserve"> means dishonestly obtaining a benefit, or causing a loss, by deception or other means, and includes alleged, attempted, suspected or detected </w:t>
      </w:r>
      <w:r w:rsidR="00CD2215">
        <w:rPr>
          <w:highlight w:val="yellow"/>
        </w:rPr>
        <w:t>F</w:t>
      </w:r>
      <w:r w:rsidRPr="00DF7175">
        <w:rPr>
          <w:highlight w:val="yellow"/>
        </w:rPr>
        <w:t>raud</w:t>
      </w:r>
      <w:r w:rsidR="00DF7175">
        <w:rPr>
          <w:highlight w:val="yellow"/>
        </w:rPr>
        <w:t xml:space="preserve"> and</w:t>
      </w:r>
    </w:p>
    <w:p w14:paraId="5098F4CE" w14:textId="052DCBE0" w:rsidR="00D638A2" w:rsidRPr="00DF7175" w:rsidRDefault="00DF7175" w:rsidP="002F1AFB">
      <w:pPr>
        <w:pStyle w:val="ListParagraph"/>
        <w:numPr>
          <w:ilvl w:val="0"/>
          <w:numId w:val="28"/>
        </w:numPr>
        <w:tabs>
          <w:tab w:val="clear" w:pos="720"/>
          <w:tab w:val="num" w:pos="993"/>
        </w:tabs>
        <w:ind w:left="993"/>
        <w:rPr>
          <w:highlight w:val="yellow"/>
        </w:rPr>
      </w:pPr>
      <w:r>
        <w:rPr>
          <w:b/>
          <w:bCs/>
          <w:highlight w:val="yellow"/>
        </w:rPr>
        <w:t xml:space="preserve">Corruption </w:t>
      </w:r>
      <w:r>
        <w:rPr>
          <w:highlight w:val="yellow"/>
        </w:rPr>
        <w:t xml:space="preserve">means a dishonest, fraudulent, or even criminal act of an individual or organisation, using entrusted authority or power to make a personal gain or other unethical or illegal benefits. </w:t>
      </w:r>
    </w:p>
    <w:p w14:paraId="1319E8A5" w14:textId="2DB995F0" w:rsidR="00A7155F" w:rsidRPr="003C15A1" w:rsidRDefault="00A7155F" w:rsidP="00D638A2">
      <w:pPr>
        <w:rPr>
          <w:highlight w:val="yellow"/>
        </w:rPr>
      </w:pPr>
      <w:r w:rsidRPr="003C15A1">
        <w:rPr>
          <w:highlight w:val="yellow"/>
        </w:rPr>
        <w:t>G9A.2</w:t>
      </w:r>
      <w:r w:rsidRPr="003C15A1">
        <w:rPr>
          <w:highlight w:val="yellow"/>
        </w:rPr>
        <w:tab/>
        <w:t xml:space="preserve">The Grantee </w:t>
      </w:r>
      <w:r w:rsidR="00726A9E">
        <w:rPr>
          <w:highlight w:val="yellow"/>
        </w:rPr>
        <w:t xml:space="preserve">must take all reasonable steps to prevent and detect Fraud </w:t>
      </w:r>
      <w:r w:rsidR="00DF7175">
        <w:rPr>
          <w:highlight w:val="yellow"/>
        </w:rPr>
        <w:t>and</w:t>
      </w:r>
      <w:r w:rsidR="002F1AFB">
        <w:rPr>
          <w:highlight w:val="yellow"/>
        </w:rPr>
        <w:t>/or</w:t>
      </w:r>
      <w:r w:rsidR="00DF7175">
        <w:rPr>
          <w:highlight w:val="yellow"/>
        </w:rPr>
        <w:t xml:space="preserve"> Corruption </w:t>
      </w:r>
      <w:r w:rsidR="00726A9E">
        <w:rPr>
          <w:highlight w:val="yellow"/>
        </w:rPr>
        <w:t xml:space="preserve">in relation to the Activity (including by ensuring </w:t>
      </w:r>
      <w:r w:rsidRPr="003C15A1">
        <w:rPr>
          <w:highlight w:val="yellow"/>
        </w:rPr>
        <w:t xml:space="preserve">that its personnel and subcontractors do not engage in any Fraud </w:t>
      </w:r>
      <w:r w:rsidR="002F1AFB">
        <w:rPr>
          <w:highlight w:val="yellow"/>
        </w:rPr>
        <w:t>and/</w:t>
      </w:r>
      <w:r w:rsidR="00DF7175">
        <w:rPr>
          <w:highlight w:val="yellow"/>
        </w:rPr>
        <w:t xml:space="preserve">or Corruption </w:t>
      </w:r>
      <w:r w:rsidRPr="003C15A1">
        <w:rPr>
          <w:highlight w:val="yellow"/>
        </w:rPr>
        <w:t>in relation to the Activity</w:t>
      </w:r>
      <w:r w:rsidR="00726A9E">
        <w:rPr>
          <w:highlight w:val="yellow"/>
        </w:rPr>
        <w:t>)</w:t>
      </w:r>
      <w:r w:rsidRPr="003C15A1">
        <w:rPr>
          <w:highlight w:val="yellow"/>
        </w:rPr>
        <w:t>.</w:t>
      </w:r>
    </w:p>
    <w:p w14:paraId="64938AE6" w14:textId="5FEE34C9" w:rsidR="00A7155F" w:rsidRPr="003C15A1" w:rsidRDefault="00A7155F" w:rsidP="00D638A2">
      <w:pPr>
        <w:rPr>
          <w:highlight w:val="yellow"/>
        </w:rPr>
      </w:pPr>
      <w:r w:rsidRPr="003C15A1">
        <w:rPr>
          <w:highlight w:val="yellow"/>
        </w:rPr>
        <w:t>G9A.3</w:t>
      </w:r>
      <w:r w:rsidRPr="003C15A1">
        <w:rPr>
          <w:highlight w:val="yellow"/>
        </w:rPr>
        <w:tab/>
        <w:t>If the Grantee becomes aware of:</w:t>
      </w:r>
    </w:p>
    <w:p w14:paraId="506BFCED" w14:textId="15CD0B15" w:rsidR="00E87BB0" w:rsidRDefault="00E87BB0" w:rsidP="00077A49">
      <w:pPr>
        <w:pStyle w:val="ListParagraph"/>
        <w:numPr>
          <w:ilvl w:val="0"/>
          <w:numId w:val="30"/>
        </w:numPr>
        <w:rPr>
          <w:highlight w:val="yellow"/>
        </w:rPr>
      </w:pPr>
      <w:r w:rsidRPr="00077A49">
        <w:rPr>
          <w:highlight w:val="yellow"/>
        </w:rPr>
        <w:t xml:space="preserve">any Fraud </w:t>
      </w:r>
      <w:r w:rsidR="00597502">
        <w:rPr>
          <w:highlight w:val="yellow"/>
        </w:rPr>
        <w:t>and/</w:t>
      </w:r>
      <w:r w:rsidR="00DF7175" w:rsidRPr="00077A49">
        <w:rPr>
          <w:highlight w:val="yellow"/>
        </w:rPr>
        <w:t xml:space="preserve">or Corruption </w:t>
      </w:r>
      <w:r w:rsidRPr="00077A49">
        <w:rPr>
          <w:highlight w:val="yellow"/>
        </w:rPr>
        <w:t>in relation to the Activity</w:t>
      </w:r>
      <w:r w:rsidR="005811BD" w:rsidRPr="00077A49">
        <w:rPr>
          <w:highlight w:val="yellow"/>
        </w:rPr>
        <w:t xml:space="preserve"> or</w:t>
      </w:r>
    </w:p>
    <w:p w14:paraId="5C02BF48" w14:textId="6FA918C2" w:rsidR="00E87BB0" w:rsidRPr="00606FBB" w:rsidRDefault="00E87BB0" w:rsidP="002F1AFB">
      <w:pPr>
        <w:pStyle w:val="ListParagraph"/>
        <w:numPr>
          <w:ilvl w:val="0"/>
          <w:numId w:val="30"/>
        </w:numPr>
        <w:rPr>
          <w:highlight w:val="yellow"/>
        </w:rPr>
      </w:pPr>
      <w:r w:rsidRPr="00606FBB">
        <w:rPr>
          <w:highlight w:val="yellow"/>
        </w:rPr>
        <w:t>any other Fraud</w:t>
      </w:r>
      <w:r w:rsidR="00DF7175" w:rsidRPr="00606FBB">
        <w:rPr>
          <w:highlight w:val="yellow"/>
        </w:rPr>
        <w:t xml:space="preserve"> </w:t>
      </w:r>
      <w:r w:rsidR="00597502">
        <w:rPr>
          <w:highlight w:val="yellow"/>
        </w:rPr>
        <w:t>and/</w:t>
      </w:r>
      <w:r w:rsidR="00DF7175" w:rsidRPr="00606FBB">
        <w:rPr>
          <w:highlight w:val="yellow"/>
        </w:rPr>
        <w:t>or Corruption</w:t>
      </w:r>
      <w:r w:rsidRPr="00606FBB">
        <w:rPr>
          <w:highlight w:val="yellow"/>
        </w:rPr>
        <w:t xml:space="preserve"> that has had or may </w:t>
      </w:r>
      <w:proofErr w:type="gramStart"/>
      <w:r w:rsidRPr="00606FBB">
        <w:rPr>
          <w:highlight w:val="yellow"/>
        </w:rPr>
        <w:t>have an effect on</w:t>
      </w:r>
      <w:proofErr w:type="gramEnd"/>
      <w:r w:rsidRPr="00606FBB">
        <w:rPr>
          <w:highlight w:val="yellow"/>
        </w:rPr>
        <w:t xml:space="preserve"> the performance of the Activity,</w:t>
      </w:r>
    </w:p>
    <w:p w14:paraId="61C0DBC9" w14:textId="1C46A3DC" w:rsidR="00E87BB0" w:rsidRPr="003C15A1" w:rsidRDefault="00E87BB0" w:rsidP="00D638A2">
      <w:pPr>
        <w:rPr>
          <w:highlight w:val="yellow"/>
        </w:rPr>
      </w:pPr>
      <w:r w:rsidRPr="003C15A1">
        <w:rPr>
          <w:highlight w:val="yellow"/>
        </w:rPr>
        <w:t>the Grantee</w:t>
      </w:r>
      <w:r w:rsidR="00D802AF" w:rsidRPr="003C15A1">
        <w:rPr>
          <w:highlight w:val="yellow"/>
        </w:rPr>
        <w:t xml:space="preserve"> agrees to report the matter to the Commonwealth and all appropriate law enforcement and regulatory agencies within 5 business days.</w:t>
      </w:r>
    </w:p>
    <w:p w14:paraId="5A691F09" w14:textId="231EC219" w:rsidR="00D802AF" w:rsidRPr="003C15A1" w:rsidRDefault="00D802AF" w:rsidP="00D638A2">
      <w:pPr>
        <w:rPr>
          <w:highlight w:val="yellow"/>
        </w:rPr>
      </w:pPr>
      <w:r w:rsidRPr="003C15A1">
        <w:rPr>
          <w:highlight w:val="yellow"/>
        </w:rPr>
        <w:lastRenderedPageBreak/>
        <w:t>G9A.4</w:t>
      </w:r>
      <w:r w:rsidRPr="003C15A1">
        <w:rPr>
          <w:highlight w:val="yellow"/>
        </w:rPr>
        <w:tab/>
        <w:t xml:space="preserve">The Grantee agrees to investigate any Fraud </w:t>
      </w:r>
      <w:r w:rsidR="00E1175F">
        <w:rPr>
          <w:highlight w:val="yellow"/>
        </w:rPr>
        <w:t>and/</w:t>
      </w:r>
      <w:r w:rsidR="001C2BDD">
        <w:rPr>
          <w:highlight w:val="yellow"/>
        </w:rPr>
        <w:t>or</w:t>
      </w:r>
      <w:r w:rsidR="00DF7175">
        <w:rPr>
          <w:highlight w:val="yellow"/>
        </w:rPr>
        <w:t xml:space="preserve"> Corruption </w:t>
      </w:r>
      <w:r w:rsidRPr="003C15A1">
        <w:rPr>
          <w:highlight w:val="yellow"/>
        </w:rPr>
        <w:t xml:space="preserve">referred to in clause G9A.3 at its own cost and in accordance with the Australian Government Investigations Standards available </w:t>
      </w:r>
      <w:r w:rsidR="00396CC2">
        <w:rPr>
          <w:highlight w:val="yellow"/>
        </w:rPr>
        <w:t>on the</w:t>
      </w:r>
      <w:r w:rsidRPr="003C15A1">
        <w:rPr>
          <w:highlight w:val="yellow"/>
        </w:rPr>
        <w:t xml:space="preserve"> </w:t>
      </w:r>
      <w:hyperlink r:id="rId19" w:history="1">
        <w:r w:rsidR="00396CC2" w:rsidRPr="00396CC2">
          <w:rPr>
            <w:rStyle w:val="Hyperlink"/>
            <w:highlight w:val="yellow"/>
          </w:rPr>
          <w:t>Attorney-General's Department website</w:t>
        </w:r>
      </w:hyperlink>
      <w:r w:rsidR="00396CC2">
        <w:rPr>
          <w:highlight w:val="yellow"/>
        </w:rPr>
        <w:t>.</w:t>
      </w:r>
    </w:p>
    <w:p w14:paraId="5B49251A" w14:textId="06797653" w:rsidR="00D802AF" w:rsidRPr="003C15A1" w:rsidRDefault="00D802AF" w:rsidP="00D638A2">
      <w:pPr>
        <w:rPr>
          <w:highlight w:val="yellow"/>
        </w:rPr>
      </w:pPr>
      <w:r w:rsidRPr="003C15A1">
        <w:rPr>
          <w:highlight w:val="yellow"/>
        </w:rPr>
        <w:t>G9A</w:t>
      </w:r>
      <w:r w:rsidR="00E13A69" w:rsidRPr="003C15A1">
        <w:rPr>
          <w:highlight w:val="yellow"/>
        </w:rPr>
        <w:t>.5</w:t>
      </w:r>
      <w:r w:rsidR="00E13A69" w:rsidRPr="003C15A1">
        <w:rPr>
          <w:highlight w:val="yellow"/>
        </w:rPr>
        <w:tab/>
      </w:r>
      <w:r w:rsidR="003C15A1" w:rsidRPr="003C15A1">
        <w:rPr>
          <w:highlight w:val="yellow"/>
        </w:rPr>
        <w:t xml:space="preserve">The Commonwealth may, at its discretion, investigate any Fraud </w:t>
      </w:r>
      <w:r w:rsidR="00E1175F">
        <w:rPr>
          <w:highlight w:val="yellow"/>
        </w:rPr>
        <w:t>and/</w:t>
      </w:r>
      <w:r w:rsidR="00990FC1">
        <w:rPr>
          <w:highlight w:val="yellow"/>
        </w:rPr>
        <w:t>or</w:t>
      </w:r>
      <w:r w:rsidR="00DF7175">
        <w:rPr>
          <w:highlight w:val="yellow"/>
        </w:rPr>
        <w:t xml:space="preserve"> Corruption </w:t>
      </w:r>
      <w:r w:rsidR="003C15A1" w:rsidRPr="003C15A1">
        <w:rPr>
          <w:highlight w:val="yellow"/>
        </w:rPr>
        <w:t>in relation to the Activity. The Grantee agrees to co-operate and provide all reasonable assistance at its own cost with any such investigation.</w:t>
      </w:r>
    </w:p>
    <w:p w14:paraId="288F2B29" w14:textId="7062FFFF" w:rsidR="003C15A1" w:rsidRPr="00582C37" w:rsidRDefault="003C15A1" w:rsidP="00D638A2">
      <w:r w:rsidRPr="003C15A1">
        <w:rPr>
          <w:highlight w:val="yellow"/>
        </w:rPr>
        <w:t>G9A.6</w:t>
      </w:r>
      <w:r w:rsidRPr="003C15A1">
        <w:rPr>
          <w:highlight w:val="yellow"/>
        </w:rPr>
        <w:tab/>
        <w:t>This clause survives the termination or expiry of the Agreement.</w:t>
      </w:r>
    </w:p>
    <w:p w14:paraId="04DAAB95" w14:textId="7807F116" w:rsidR="00D00FAD" w:rsidRDefault="00D00FAD" w:rsidP="00630F42">
      <w:pPr>
        <w:pStyle w:val="Heading3"/>
      </w:pPr>
      <w:bookmarkStart w:id="69" w:name="_Toc524515440"/>
      <w:bookmarkStart w:id="70" w:name="_Toc525119551"/>
      <w:bookmarkStart w:id="71" w:name="_Toc531079396"/>
      <w:r>
        <w:t>G10. Commonwealth Material, facilities and assistance</w:t>
      </w:r>
      <w:bookmarkEnd w:id="69"/>
      <w:bookmarkEnd w:id="70"/>
      <w:bookmarkEnd w:id="71"/>
    </w:p>
    <w:p w14:paraId="53F525A1" w14:textId="6A145AC2" w:rsidR="00D00FAD" w:rsidRPr="00D00FAD" w:rsidRDefault="00D00FAD" w:rsidP="00D00FAD">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 xml:space="preserve">[You should include this Supplementary Term where it is necessary to specify any Commonwealth Material or assistance to be provided by </w:t>
      </w:r>
      <w:r w:rsidR="001B6447">
        <w:rPr>
          <w:color w:val="000000" w:themeColor="text1"/>
          <w:highlight w:val="lightGray"/>
        </w:rPr>
        <w:t>your</w:t>
      </w:r>
      <w:r w:rsidRPr="007E0C1C">
        <w:rPr>
          <w:color w:val="000000" w:themeColor="text1"/>
          <w:highlight w:val="lightGray"/>
        </w:rPr>
        <w:t xml:space="preserve"> </w:t>
      </w:r>
      <w:r w:rsidR="00B40736">
        <w:rPr>
          <w:color w:val="000000" w:themeColor="text1"/>
          <w:highlight w:val="lightGray"/>
        </w:rPr>
        <w:t>entity</w:t>
      </w:r>
      <w:r w:rsidRPr="007E0C1C">
        <w:rPr>
          <w:color w:val="000000" w:themeColor="text1"/>
          <w:highlight w:val="lightGray"/>
        </w:rPr>
        <w:t xml:space="preserve"> (in addition to the Grant) to assist the Grantee to undertake the Activity. This could include documentation, equipment, access to premises, provision of administrative support. You should also include any conditions or restrictions on the Grantee's use, such as returning the Material following the </w:t>
      </w:r>
      <w:r w:rsidR="00254E4A">
        <w:rPr>
          <w:color w:val="000000" w:themeColor="text1"/>
          <w:highlight w:val="lightGray"/>
        </w:rPr>
        <w:t xml:space="preserve">Activity </w:t>
      </w:r>
      <w:r w:rsidRPr="007E0C1C">
        <w:rPr>
          <w:color w:val="000000" w:themeColor="text1"/>
          <w:highlight w:val="lightGray"/>
        </w:rPr>
        <w:t xml:space="preserve">Completion Date. If you wish to provide Material only or facilities and assistance only, indicate “Not Applicable” in the clause that does </w:t>
      </w:r>
      <w:r w:rsidR="001B6447">
        <w:rPr>
          <w:color w:val="000000" w:themeColor="text1"/>
          <w:highlight w:val="lightGray"/>
        </w:rPr>
        <w:t>not apply. You should indicate “Not Applicable”</w:t>
      </w:r>
      <w:r w:rsidRPr="007E0C1C">
        <w:rPr>
          <w:color w:val="000000" w:themeColor="text1"/>
          <w:highlight w:val="lightGray"/>
        </w:rPr>
        <w:t xml:space="preserve"> and delete all other highlighted text if this Supplementary Term is not included.]</w:t>
      </w:r>
    </w:p>
    <w:p w14:paraId="7EB17BA8" w14:textId="77777777" w:rsidR="00D00FAD" w:rsidRPr="008762CA" w:rsidRDefault="00D00FAD" w:rsidP="00D00FAD">
      <w:pPr>
        <w:rPr>
          <w:highlight w:val="yellow"/>
        </w:rPr>
      </w:pPr>
      <w:r w:rsidRPr="008762CA">
        <w:rPr>
          <w:highlight w:val="yellow"/>
        </w:rPr>
        <w:t>Not Applicable</w:t>
      </w:r>
    </w:p>
    <w:p w14:paraId="79E1EAFE" w14:textId="77777777" w:rsidR="00D00FAD" w:rsidRPr="007E0C1C" w:rsidRDefault="00D00FAD" w:rsidP="00D00FAD">
      <w:pPr>
        <w:rPr>
          <w:color w:val="000000" w:themeColor="text1"/>
          <w:highlight w:val="lightGray"/>
        </w:rPr>
      </w:pPr>
      <w:r w:rsidRPr="007E0C1C">
        <w:rPr>
          <w:color w:val="000000" w:themeColor="text1"/>
          <w:highlight w:val="lightGray"/>
        </w:rPr>
        <w:t>[OR]</w:t>
      </w:r>
    </w:p>
    <w:p w14:paraId="6B0101FD" w14:textId="77777777" w:rsidR="00D00FAD" w:rsidRPr="008306E5" w:rsidRDefault="00D00FAD" w:rsidP="00D00FAD">
      <w:pPr>
        <w:rPr>
          <w:highlight w:val="yellow"/>
        </w:rPr>
      </w:pPr>
      <w:r w:rsidRPr="008306E5">
        <w:rPr>
          <w:highlight w:val="yellow"/>
        </w:rPr>
        <w:t>G10.1</w:t>
      </w:r>
      <w:r w:rsidRPr="008306E5">
        <w:rPr>
          <w:highlight w:val="yellow"/>
        </w:rPr>
        <w:tab/>
        <w:t>In this Agreement</w:t>
      </w:r>
      <w:r>
        <w:rPr>
          <w:highlight w:val="yellow"/>
        </w:rPr>
        <w:t>,</w:t>
      </w:r>
      <w:r w:rsidRPr="008306E5">
        <w:rPr>
          <w:highlight w:val="yellow"/>
        </w:rPr>
        <w:t xml:space="preserve"> Commonwealth Material means any Material provided by the Commonwealth to the Grantee for the purposes of this Agreement or derived at any time from this Material, including the Material </w:t>
      </w:r>
      <w:r>
        <w:rPr>
          <w:highlight w:val="yellow"/>
        </w:rPr>
        <w:t>specified in G10.2</w:t>
      </w:r>
      <w:r w:rsidRPr="008306E5">
        <w:rPr>
          <w:highlight w:val="yellow"/>
        </w:rPr>
        <w:t xml:space="preserve">, but does not include </w:t>
      </w:r>
      <w:r>
        <w:rPr>
          <w:highlight w:val="yellow"/>
        </w:rPr>
        <w:t xml:space="preserve">Reporting </w:t>
      </w:r>
      <w:r w:rsidRPr="008306E5">
        <w:rPr>
          <w:highlight w:val="yellow"/>
        </w:rPr>
        <w:t>Material or Activity Material.</w:t>
      </w:r>
    </w:p>
    <w:p w14:paraId="20B64085" w14:textId="77777777" w:rsidR="00D00FAD" w:rsidRPr="008306E5" w:rsidRDefault="00D00FAD" w:rsidP="00D00FAD">
      <w:pPr>
        <w:rPr>
          <w:highlight w:val="yellow"/>
        </w:rPr>
      </w:pPr>
      <w:r w:rsidRPr="008306E5">
        <w:rPr>
          <w:highlight w:val="yellow"/>
        </w:rPr>
        <w:t>G10.2</w:t>
      </w:r>
      <w:r w:rsidRPr="008306E5">
        <w:rPr>
          <w:highlight w:val="yellow"/>
        </w:rPr>
        <w:tab/>
        <w:t>The Commonwealth agrees to provide the following Material to the Grantee:</w:t>
      </w:r>
    </w:p>
    <w:p w14:paraId="0AD600AB" w14:textId="77777777" w:rsidR="00D00FAD" w:rsidRPr="008306E5" w:rsidRDefault="00D00FAD" w:rsidP="00D00FAD">
      <w:pPr>
        <w:numPr>
          <w:ilvl w:val="0"/>
          <w:numId w:val="9"/>
        </w:numPr>
        <w:rPr>
          <w:highlight w:val="yellow"/>
        </w:rPr>
      </w:pPr>
      <w:r w:rsidRPr="008306E5">
        <w:rPr>
          <w:highlight w:val="yellow"/>
        </w:rPr>
        <w:t>[</w:t>
      </w:r>
      <w:r w:rsidRPr="008306E5">
        <w:rPr>
          <w:i/>
          <w:highlight w:val="yellow"/>
        </w:rPr>
        <w:t>insert</w:t>
      </w:r>
      <w:r>
        <w:rPr>
          <w:i/>
          <w:highlight w:val="yellow"/>
        </w:rPr>
        <w:t xml:space="preserve"> details</w:t>
      </w:r>
      <w:r w:rsidRPr="00A86647">
        <w:rPr>
          <w:highlight w:val="yellow"/>
        </w:rPr>
        <w:t>]</w:t>
      </w:r>
      <w:r w:rsidRPr="007E0C1C">
        <w:rPr>
          <w:color w:val="000000" w:themeColor="text1"/>
        </w:rPr>
        <w:t xml:space="preserve"> </w:t>
      </w:r>
      <w:r w:rsidRPr="007E0C1C">
        <w:rPr>
          <w:color w:val="000000" w:themeColor="text1"/>
          <w:highlight w:val="lightGray"/>
        </w:rPr>
        <w:t>[OR]</w:t>
      </w:r>
      <w:r w:rsidRPr="007E0C1C">
        <w:rPr>
          <w:i/>
          <w:color w:val="000000" w:themeColor="text1"/>
        </w:rPr>
        <w:t xml:space="preserve"> </w:t>
      </w:r>
      <w:r w:rsidRPr="00A86647">
        <w:rPr>
          <w:highlight w:val="yellow"/>
        </w:rPr>
        <w:t>Not Applicable</w:t>
      </w:r>
    </w:p>
    <w:p w14:paraId="4EE44523" w14:textId="77777777" w:rsidR="00D00FAD" w:rsidRPr="008306E5" w:rsidRDefault="00D00FAD" w:rsidP="00D00FAD">
      <w:pPr>
        <w:rPr>
          <w:highlight w:val="yellow"/>
        </w:rPr>
      </w:pPr>
      <w:r w:rsidRPr="008306E5">
        <w:rPr>
          <w:highlight w:val="yellow"/>
        </w:rPr>
        <w:t>G10.3</w:t>
      </w:r>
      <w:r w:rsidRPr="008306E5">
        <w:rPr>
          <w:highlight w:val="yellow"/>
        </w:rPr>
        <w:tab/>
        <w:t>Nothing in this Agreement affects the ownership of Commonwealth Material.</w:t>
      </w:r>
    </w:p>
    <w:p w14:paraId="263D1F37" w14:textId="77777777" w:rsidR="00D00FAD" w:rsidRPr="008306E5" w:rsidRDefault="00D00FAD" w:rsidP="00D00FAD">
      <w:pPr>
        <w:rPr>
          <w:highlight w:val="yellow"/>
        </w:rPr>
      </w:pPr>
      <w:r w:rsidRPr="008306E5">
        <w:rPr>
          <w:highlight w:val="yellow"/>
        </w:rPr>
        <w:t>G10.4</w:t>
      </w:r>
      <w:r w:rsidRPr="008306E5">
        <w:rPr>
          <w:highlight w:val="yellow"/>
        </w:rPr>
        <w:tab/>
        <w:t>The Commonwealth grants the Grantee a licence to use the Commonwealth Material for the sole purpose of performing the Activity in accordance with this Agreement. The Grantee must, if requested, return all copies of the Commonwealth Material at the expiration or earlier termination of this Agreement.</w:t>
      </w:r>
    </w:p>
    <w:p w14:paraId="11E3501C" w14:textId="77777777" w:rsidR="00D00FAD" w:rsidRDefault="00D00FAD" w:rsidP="00D00FAD">
      <w:r w:rsidRPr="008306E5">
        <w:rPr>
          <w:highlight w:val="yellow"/>
        </w:rPr>
        <w:t>G10.5</w:t>
      </w:r>
      <w:r w:rsidRPr="008306E5">
        <w:rPr>
          <w:highlight w:val="yellow"/>
        </w:rPr>
        <w:tab/>
        <w:t>The Commonwealth agrees to provide the following facilities and assistance to the Grantee for the purpose of the Activity:</w:t>
      </w:r>
    </w:p>
    <w:p w14:paraId="5884EE74" w14:textId="77777777" w:rsidR="00D00FAD" w:rsidRDefault="00D00FAD" w:rsidP="00D00FAD">
      <w:pPr>
        <w:numPr>
          <w:ilvl w:val="0"/>
          <w:numId w:val="10"/>
        </w:numPr>
        <w:rPr>
          <w:highlight w:val="yellow"/>
        </w:rPr>
      </w:pPr>
      <w:r w:rsidRPr="00582C37">
        <w:rPr>
          <w:highlight w:val="yellow"/>
        </w:rPr>
        <w:t>[</w:t>
      </w:r>
      <w:r w:rsidRPr="0050228D">
        <w:rPr>
          <w:i/>
          <w:highlight w:val="yellow"/>
        </w:rPr>
        <w:t>insert</w:t>
      </w:r>
      <w:r>
        <w:rPr>
          <w:i/>
          <w:highlight w:val="yellow"/>
        </w:rPr>
        <w:t xml:space="preserve"> details</w:t>
      </w:r>
      <w:r>
        <w:rPr>
          <w:highlight w:val="yellow"/>
        </w:rPr>
        <w:t>]</w:t>
      </w:r>
      <w:r w:rsidRPr="00A86647">
        <w:t xml:space="preserve"> </w:t>
      </w:r>
      <w:r w:rsidRPr="007E0C1C">
        <w:rPr>
          <w:color w:val="000000" w:themeColor="text1"/>
          <w:highlight w:val="lightGray"/>
        </w:rPr>
        <w:t>[OR]</w:t>
      </w:r>
      <w:r w:rsidRPr="009A698B">
        <w:rPr>
          <w:color w:val="FFFFFF"/>
        </w:rPr>
        <w:t xml:space="preserve"> </w:t>
      </w:r>
      <w:r w:rsidRPr="00A86647">
        <w:rPr>
          <w:highlight w:val="yellow"/>
        </w:rPr>
        <w:t>Not Applicable</w:t>
      </w:r>
    </w:p>
    <w:p w14:paraId="7EBCBF63" w14:textId="77777777" w:rsidR="00D00FAD" w:rsidRPr="00DA481B" w:rsidRDefault="00D00FAD" w:rsidP="00D00FAD">
      <w:pPr>
        <w:rPr>
          <w:bCs/>
        </w:rPr>
      </w:pPr>
      <w:r w:rsidRPr="008306E5">
        <w:rPr>
          <w:bCs/>
          <w:highlight w:val="yellow"/>
        </w:rPr>
        <w:t>G10.6</w:t>
      </w:r>
      <w:r w:rsidRPr="008306E5">
        <w:rPr>
          <w:bCs/>
          <w:highlight w:val="yellow"/>
        </w:rPr>
        <w:tab/>
        <w:t>The Grantee agrees to comply with any directions or requirements notified by the Commonwealth when accessing the facilities and assistance.</w:t>
      </w:r>
    </w:p>
    <w:p w14:paraId="2A0744B5" w14:textId="5989B557" w:rsidR="00D00FAD" w:rsidRDefault="00D00FAD" w:rsidP="00630F42">
      <w:pPr>
        <w:pStyle w:val="Heading3"/>
      </w:pPr>
      <w:bookmarkStart w:id="72" w:name="_Toc524515441"/>
      <w:bookmarkStart w:id="73" w:name="_Toc525119552"/>
      <w:bookmarkStart w:id="74" w:name="_Toc531079397"/>
      <w:r w:rsidRPr="00FC7F18">
        <w:t>G11. Jurisdiction</w:t>
      </w:r>
      <w:bookmarkEnd w:id="72"/>
      <w:bookmarkEnd w:id="73"/>
      <w:bookmarkEnd w:id="74"/>
    </w:p>
    <w:p w14:paraId="73E3A473" w14:textId="7221A306" w:rsidR="00D00FAD" w:rsidRPr="007E0C1C" w:rsidRDefault="00D00FAD" w:rsidP="0509710E">
      <w:pPr>
        <w:pBdr>
          <w:top w:val="single" w:sz="4" w:space="1" w:color="auto"/>
          <w:left w:val="single" w:sz="4" w:space="4" w:color="auto"/>
          <w:bottom w:val="single" w:sz="4" w:space="1" w:color="auto"/>
          <w:right w:val="single" w:sz="4" w:space="4" w:color="auto"/>
        </w:pBdr>
        <w:rPr>
          <w:color w:val="000000" w:themeColor="text1"/>
          <w:highlight w:val="lightGray"/>
        </w:rPr>
      </w:pPr>
      <w:r w:rsidRPr="0509710E">
        <w:rPr>
          <w:color w:val="000000" w:themeColor="text1"/>
          <w:highlight w:val="lightGray"/>
        </w:rPr>
        <w:t xml:space="preserve">[The following Supplementary Term can be included where it is necessary to specify which law will govern the Agreement. For example, the State in which the </w:t>
      </w:r>
      <w:r w:rsidR="00711BF1" w:rsidRPr="0509710E">
        <w:rPr>
          <w:color w:val="000000" w:themeColor="text1"/>
          <w:highlight w:val="lightGray"/>
        </w:rPr>
        <w:t xml:space="preserve">Activity </w:t>
      </w:r>
      <w:r w:rsidRPr="0509710E">
        <w:rPr>
          <w:color w:val="000000" w:themeColor="text1"/>
          <w:highlight w:val="lightGray"/>
        </w:rPr>
        <w:t xml:space="preserve">will </w:t>
      </w:r>
      <w:r w:rsidR="00711BF1" w:rsidRPr="0509710E">
        <w:rPr>
          <w:color w:val="000000" w:themeColor="text1"/>
          <w:highlight w:val="lightGray"/>
        </w:rPr>
        <w:t>be undertaken</w:t>
      </w:r>
      <w:r w:rsidRPr="0509710E">
        <w:rPr>
          <w:color w:val="000000" w:themeColor="text1"/>
          <w:highlight w:val="lightGray"/>
        </w:rPr>
        <w:t xml:space="preserve">.]  </w:t>
      </w:r>
    </w:p>
    <w:p w14:paraId="7F28C1AA" w14:textId="77777777" w:rsidR="00D00FAD" w:rsidRDefault="00D00FAD" w:rsidP="00D00FAD">
      <w:pPr>
        <w:rPr>
          <w:highlight w:val="yellow"/>
        </w:rPr>
      </w:pPr>
      <w:r w:rsidRPr="00FC7F18">
        <w:rPr>
          <w:highlight w:val="yellow"/>
        </w:rPr>
        <w:t>Not Applicable</w:t>
      </w:r>
    </w:p>
    <w:p w14:paraId="599A9A8E" w14:textId="77777777" w:rsidR="00D00FAD" w:rsidRPr="007E0C1C" w:rsidRDefault="00D00FAD" w:rsidP="00D00FAD">
      <w:pPr>
        <w:rPr>
          <w:color w:val="000000" w:themeColor="text1"/>
          <w:highlight w:val="lightGray"/>
        </w:rPr>
      </w:pPr>
      <w:r w:rsidRPr="007E0C1C">
        <w:rPr>
          <w:color w:val="000000" w:themeColor="text1"/>
          <w:highlight w:val="lightGray"/>
        </w:rPr>
        <w:lastRenderedPageBreak/>
        <w:t>[OR]</w:t>
      </w:r>
    </w:p>
    <w:p w14:paraId="1B2826E9" w14:textId="77777777" w:rsidR="00EC7CB0" w:rsidRPr="00611F76" w:rsidRDefault="00D00FAD" w:rsidP="0038632B">
      <w:pPr>
        <w:rPr>
          <w:bCs/>
          <w:highlight w:val="yellow"/>
        </w:rPr>
      </w:pPr>
      <w:r w:rsidRPr="008A17AC">
        <w:rPr>
          <w:bCs/>
          <w:highlight w:val="yellow"/>
        </w:rPr>
        <w:t>G11.1</w:t>
      </w:r>
      <w:r>
        <w:rPr>
          <w:bCs/>
          <w:highlight w:val="yellow"/>
        </w:rPr>
        <w:tab/>
      </w:r>
      <w:r w:rsidRPr="008A17AC">
        <w:rPr>
          <w:bCs/>
          <w:highlight w:val="yellow"/>
        </w:rPr>
        <w:t>This Agreement is governed by the law of the [</w:t>
      </w:r>
      <w:r w:rsidRPr="008A17AC">
        <w:rPr>
          <w:bCs/>
          <w:i/>
          <w:highlight w:val="yellow"/>
        </w:rPr>
        <w:t>insert jurisdiction</w:t>
      </w:r>
      <w:r w:rsidRPr="008A17AC">
        <w:rPr>
          <w:bCs/>
          <w:highlight w:val="yellow"/>
        </w:rPr>
        <w:t>].</w:t>
      </w:r>
    </w:p>
    <w:p w14:paraId="6E696CA4" w14:textId="152CDB24" w:rsidR="00D00FAD" w:rsidRDefault="001B6447" w:rsidP="00630F42">
      <w:pPr>
        <w:pStyle w:val="Heading3"/>
      </w:pPr>
      <w:bookmarkStart w:id="75" w:name="_Toc524515442"/>
      <w:bookmarkStart w:id="76" w:name="_Toc525119553"/>
      <w:bookmarkStart w:id="77" w:name="_Toc531079398"/>
      <w:r>
        <w:t>G12. Grantee t</w:t>
      </w:r>
      <w:r w:rsidR="00D00FAD">
        <w:t>rustee of a Trust</w:t>
      </w:r>
      <w:bookmarkEnd w:id="75"/>
      <w:bookmarkEnd w:id="76"/>
      <w:bookmarkEnd w:id="77"/>
    </w:p>
    <w:p w14:paraId="5D79D207" w14:textId="77777777" w:rsidR="00D00FAD" w:rsidRPr="007E0C1C" w:rsidRDefault="00D00FAD" w:rsidP="00D00FAD">
      <w:pPr>
        <w:pBdr>
          <w:top w:val="single" w:sz="4" w:space="1" w:color="auto"/>
          <w:left w:val="single" w:sz="4" w:space="4" w:color="auto"/>
          <w:bottom w:val="single" w:sz="4" w:space="1" w:color="auto"/>
          <w:right w:val="single" w:sz="4" w:space="4" w:color="auto"/>
        </w:pBdr>
        <w:rPr>
          <w:color w:val="000000" w:themeColor="text1"/>
          <w:highlight w:val="lightGray"/>
        </w:rPr>
      </w:pPr>
      <w:r w:rsidRPr="007E0C1C">
        <w:rPr>
          <w:color w:val="000000" w:themeColor="text1"/>
          <w:highlight w:val="lightGray"/>
        </w:rPr>
        <w:t>[You should include this term where the Grantee is a tru</w:t>
      </w:r>
      <w:r w:rsidR="001B6447">
        <w:rPr>
          <w:color w:val="000000" w:themeColor="text1"/>
          <w:highlight w:val="lightGray"/>
        </w:rPr>
        <w:t>stee of a T</w:t>
      </w:r>
      <w:r w:rsidRPr="007E0C1C">
        <w:rPr>
          <w:color w:val="000000" w:themeColor="text1"/>
          <w:highlight w:val="lightGray"/>
        </w:rPr>
        <w:t>rust. You should ensure that the proper name of the Trust is included in the 'Parties' section at the start of this document. You should indicate “Not Applicable” and delete all other highlighted text if this Supplementary Term is not included.]</w:t>
      </w:r>
    </w:p>
    <w:p w14:paraId="257B3986" w14:textId="77777777" w:rsidR="00D00FAD" w:rsidRPr="008762CA" w:rsidRDefault="00D00FAD" w:rsidP="00D00FAD">
      <w:pPr>
        <w:rPr>
          <w:highlight w:val="yellow"/>
        </w:rPr>
      </w:pPr>
      <w:r w:rsidRPr="008762CA">
        <w:rPr>
          <w:highlight w:val="yellow"/>
        </w:rPr>
        <w:t>Not Applicable</w:t>
      </w:r>
    </w:p>
    <w:p w14:paraId="035AA180" w14:textId="77777777" w:rsidR="00D00FAD" w:rsidRPr="007E0C1C" w:rsidRDefault="00D00FAD" w:rsidP="00D00FAD">
      <w:pPr>
        <w:rPr>
          <w:color w:val="000000" w:themeColor="text1"/>
          <w:highlight w:val="lightGray"/>
        </w:rPr>
      </w:pPr>
      <w:r w:rsidRPr="007E0C1C">
        <w:rPr>
          <w:color w:val="000000" w:themeColor="text1"/>
          <w:highlight w:val="lightGray"/>
        </w:rPr>
        <w:t>[OR]</w:t>
      </w:r>
    </w:p>
    <w:p w14:paraId="46F25A7B" w14:textId="77777777" w:rsidR="00D00FAD" w:rsidRDefault="00D00FAD" w:rsidP="00D00FAD">
      <w:pPr>
        <w:rPr>
          <w:highlight w:val="yellow"/>
        </w:rPr>
      </w:pPr>
      <w:r>
        <w:rPr>
          <w:highlight w:val="yellow"/>
        </w:rPr>
        <w:t>G12</w:t>
      </w:r>
      <w:r w:rsidRPr="00CB0EF1">
        <w:rPr>
          <w:highlight w:val="yellow"/>
        </w:rPr>
        <w:t>.1</w:t>
      </w:r>
      <w:r w:rsidRPr="00CB0EF1">
        <w:rPr>
          <w:highlight w:val="yellow"/>
        </w:rPr>
        <w:tab/>
      </w:r>
      <w:r>
        <w:rPr>
          <w:highlight w:val="yellow"/>
        </w:rPr>
        <w:t>In this clause, 'Trust' means the trust specified in the Parties to the Agreement section of this Agreement.</w:t>
      </w:r>
    </w:p>
    <w:p w14:paraId="5A85F640" w14:textId="77777777" w:rsidR="00D00FAD" w:rsidRDefault="00D00FAD" w:rsidP="00D00FAD">
      <w:pPr>
        <w:rPr>
          <w:highlight w:val="yellow"/>
        </w:rPr>
      </w:pPr>
      <w:r>
        <w:rPr>
          <w:highlight w:val="yellow"/>
        </w:rPr>
        <w:t>G12.2</w:t>
      </w:r>
      <w:r>
        <w:rPr>
          <w:highlight w:val="yellow"/>
        </w:rPr>
        <w:tab/>
      </w:r>
      <w:r w:rsidRPr="00CB0EF1">
        <w:rPr>
          <w:highlight w:val="yellow"/>
        </w:rPr>
        <w:t xml:space="preserve">The Grantee </w:t>
      </w:r>
      <w:r>
        <w:rPr>
          <w:highlight w:val="yellow"/>
        </w:rPr>
        <w:t>warrants that:</w:t>
      </w:r>
    </w:p>
    <w:p w14:paraId="6044DFB9" w14:textId="421752BD" w:rsidR="00D00FAD" w:rsidRDefault="00D00FAD" w:rsidP="00D00FAD">
      <w:pPr>
        <w:numPr>
          <w:ilvl w:val="0"/>
          <w:numId w:val="16"/>
        </w:numPr>
        <w:rPr>
          <w:highlight w:val="yellow"/>
        </w:rPr>
      </w:pPr>
      <w:r>
        <w:rPr>
          <w:highlight w:val="yellow"/>
        </w:rPr>
        <w:t>it is the sole trustee of the Trust and</w:t>
      </w:r>
    </w:p>
    <w:p w14:paraId="4D479A51" w14:textId="0EEBA649" w:rsidR="00D00FAD" w:rsidRDefault="00D00FAD" w:rsidP="00D00FAD">
      <w:pPr>
        <w:numPr>
          <w:ilvl w:val="0"/>
          <w:numId w:val="16"/>
        </w:numPr>
        <w:rPr>
          <w:highlight w:val="yellow"/>
        </w:rPr>
      </w:pPr>
      <w:r>
        <w:rPr>
          <w:highlight w:val="yellow"/>
        </w:rPr>
        <w:t>it has full and valid power and authority to enter into this Agreement and perform the obligations under it on behalf of the Trust and</w:t>
      </w:r>
    </w:p>
    <w:p w14:paraId="4EF7F4A9" w14:textId="1C72A12F" w:rsidR="00D00FAD" w:rsidRDefault="00D00FAD" w:rsidP="00D00FAD">
      <w:pPr>
        <w:numPr>
          <w:ilvl w:val="0"/>
          <w:numId w:val="16"/>
        </w:numPr>
        <w:rPr>
          <w:highlight w:val="yellow"/>
        </w:rPr>
      </w:pPr>
      <w:r>
        <w:rPr>
          <w:highlight w:val="yellow"/>
        </w:rPr>
        <w:t>it has entered into this Agreement for the proper administration of the Trust and</w:t>
      </w:r>
    </w:p>
    <w:p w14:paraId="1971CC11" w14:textId="39734E19" w:rsidR="00D00FAD" w:rsidRDefault="00D00FAD" w:rsidP="00D00FAD">
      <w:pPr>
        <w:numPr>
          <w:ilvl w:val="0"/>
          <w:numId w:val="16"/>
        </w:numPr>
        <w:rPr>
          <w:highlight w:val="yellow"/>
        </w:rPr>
      </w:pPr>
      <w:r w:rsidRPr="00F813EA">
        <w:rPr>
          <w:highlight w:val="yellow"/>
        </w:rPr>
        <w:t xml:space="preserve">all necessary resolutions, consents, approvals and procedures have been obtained or duly satisfied to enter into this </w:t>
      </w:r>
      <w:r>
        <w:rPr>
          <w:highlight w:val="yellow"/>
        </w:rPr>
        <w:t>Agreement</w:t>
      </w:r>
      <w:r w:rsidRPr="00F813EA">
        <w:rPr>
          <w:highlight w:val="yellow"/>
        </w:rPr>
        <w:t xml:space="preserve"> and </w:t>
      </w:r>
      <w:r>
        <w:rPr>
          <w:highlight w:val="yellow"/>
        </w:rPr>
        <w:t>perform the obligations under i</w:t>
      </w:r>
      <w:r w:rsidRPr="00F813EA">
        <w:rPr>
          <w:highlight w:val="yellow"/>
        </w:rPr>
        <w:t>t</w:t>
      </w:r>
      <w:r>
        <w:rPr>
          <w:highlight w:val="yellow"/>
        </w:rPr>
        <w:t xml:space="preserve"> and</w:t>
      </w:r>
    </w:p>
    <w:p w14:paraId="3DAE6565" w14:textId="77777777" w:rsidR="00D00FAD" w:rsidRPr="005640F5" w:rsidRDefault="00D00FAD" w:rsidP="00D00FAD">
      <w:pPr>
        <w:numPr>
          <w:ilvl w:val="0"/>
          <w:numId w:val="16"/>
        </w:numPr>
        <w:rPr>
          <w:highlight w:val="yellow"/>
        </w:rPr>
      </w:pPr>
      <w:r>
        <w:rPr>
          <w:highlight w:val="yellow"/>
        </w:rPr>
        <w:t>it has the right to be indemnified out of the assets of the Trust for all liabilities incurred by it under this Agreement</w:t>
      </w:r>
      <w:r w:rsidRPr="00CB0EF1">
        <w:rPr>
          <w:highlight w:val="yellow"/>
        </w:rPr>
        <w:t>.</w:t>
      </w:r>
    </w:p>
    <w:p w14:paraId="66749687" w14:textId="77777777" w:rsidR="00EC7CB0" w:rsidRDefault="00EC7CB0" w:rsidP="0038632B"/>
    <w:p w14:paraId="21BF93C9" w14:textId="31C24D54" w:rsidR="00EC7CB0" w:rsidRPr="00630F42" w:rsidRDefault="00EC7CB0" w:rsidP="00630F42">
      <w:pPr>
        <w:pStyle w:val="Heading1"/>
      </w:pPr>
      <w:r>
        <w:rPr>
          <w:color w:val="000000"/>
          <w:sz w:val="24"/>
        </w:rPr>
        <w:br w:type="page"/>
      </w:r>
      <w:bookmarkStart w:id="78" w:name="_Toc524515443"/>
      <w:bookmarkStart w:id="79" w:name="_Toc531079399"/>
      <w:r w:rsidRPr="00630F42">
        <w:lastRenderedPageBreak/>
        <w:t>Signatures</w:t>
      </w:r>
      <w:bookmarkEnd w:id="78"/>
      <w:bookmarkEnd w:id="79"/>
    </w:p>
    <w:p w14:paraId="4D953839" w14:textId="77777777" w:rsidR="00EC7CB0" w:rsidRDefault="00EC7CB0" w:rsidP="00517B94">
      <w:pPr>
        <w:rPr>
          <w:b/>
        </w:rPr>
      </w:pPr>
      <w:r>
        <w:rPr>
          <w:b/>
        </w:rPr>
        <w:t>Executed as an agreement:</w:t>
      </w:r>
    </w:p>
    <w:p w14:paraId="709AB101" w14:textId="77777777" w:rsidR="00EC7CB0" w:rsidRPr="007E0C1C" w:rsidRDefault="00EC7CB0" w:rsidP="00517B94">
      <w:pPr>
        <w:rPr>
          <w:color w:val="000000" w:themeColor="text1"/>
          <w:highlight w:val="lightGray"/>
        </w:rPr>
      </w:pPr>
      <w:r w:rsidRPr="007E0C1C">
        <w:rPr>
          <w:color w:val="000000" w:themeColor="text1"/>
          <w:highlight w:val="lightGray"/>
        </w:rPr>
        <w:t>[You will need to consider the legal status and structure of the Grantee. The execution clause may need to be amended to reflect this. You should contact your legal area if you have any uncertainty as to how the Grantee should execute the Agreement. This is particularly the case where the Grantee is a partnership or a trust, or where the Grantee proposes an alternative form of execution clause.]</w:t>
      </w:r>
    </w:p>
    <w:p w14:paraId="79856C72" w14:textId="0288F2DE" w:rsidR="00EC7CB0" w:rsidRPr="008B793E" w:rsidRDefault="00EC7CB0" w:rsidP="00630F42">
      <w:pPr>
        <w:pStyle w:val="Heading2"/>
      </w:pPr>
      <w:bookmarkStart w:id="80" w:name="_Toc524515444"/>
      <w:bookmarkStart w:id="81" w:name="_Toc525119555"/>
      <w:bookmarkStart w:id="82" w:name="_Toc531079400"/>
      <w:r w:rsidRPr="00894F56">
        <w:t>Commonwealth</w:t>
      </w:r>
      <w:r w:rsidR="00CF6F3E">
        <w:t xml:space="preserve"> of Australia</w:t>
      </w:r>
      <w:r w:rsidRPr="00894F56">
        <w:t>:</w:t>
      </w:r>
      <w:bookmarkEnd w:id="80"/>
      <w:bookmarkEnd w:id="81"/>
      <w:bookmarkEnd w:id="82"/>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EC7CB0" w:rsidRPr="009C24D8" w14:paraId="4B45E20A" w14:textId="77777777" w:rsidTr="00E96BD3">
        <w:tc>
          <w:tcPr>
            <w:tcW w:w="3652" w:type="dxa"/>
          </w:tcPr>
          <w:p w14:paraId="0E9E3FA3" w14:textId="77777777" w:rsidR="00EC7CB0" w:rsidRPr="009C24D8" w:rsidRDefault="00EC7CB0" w:rsidP="00463DE1">
            <w:pPr>
              <w:spacing w:after="0" w:line="240" w:lineRule="auto"/>
              <w:rPr>
                <w:rFonts w:asciiTheme="minorHAnsi" w:hAnsiTheme="minorHAnsi" w:cstheme="minorHAnsi"/>
                <w:sz w:val="24"/>
                <w:szCs w:val="24"/>
                <w:lang w:eastAsia="en-AU"/>
              </w:rPr>
            </w:pPr>
            <w:r w:rsidRPr="009C24D8">
              <w:rPr>
                <w:rFonts w:asciiTheme="minorHAnsi" w:hAnsiTheme="minorHAnsi" w:cstheme="minorHAnsi"/>
                <w:sz w:val="24"/>
                <w:szCs w:val="24"/>
                <w:lang w:eastAsia="en-AU"/>
              </w:rPr>
              <w:t xml:space="preserve">Signed for and on behalf of the Commonwealth of Australia as represented by </w:t>
            </w:r>
            <w:r w:rsidRPr="009C24D8">
              <w:rPr>
                <w:rFonts w:asciiTheme="minorHAnsi" w:hAnsiTheme="minorHAnsi" w:cstheme="minorHAnsi"/>
                <w:sz w:val="24"/>
                <w:szCs w:val="24"/>
                <w:highlight w:val="yellow"/>
                <w:lang w:eastAsia="en-AU"/>
              </w:rPr>
              <w:t>[</w:t>
            </w:r>
            <w:r w:rsidRPr="009C24D8">
              <w:rPr>
                <w:rFonts w:asciiTheme="minorHAnsi" w:hAnsiTheme="minorHAnsi" w:cstheme="minorHAnsi"/>
                <w:i/>
                <w:sz w:val="24"/>
                <w:szCs w:val="24"/>
                <w:highlight w:val="yellow"/>
                <w:lang w:eastAsia="en-AU"/>
              </w:rPr>
              <w:t xml:space="preserve">insert </w:t>
            </w:r>
            <w:r w:rsidR="00B40736" w:rsidRPr="009C24D8">
              <w:rPr>
                <w:rFonts w:asciiTheme="minorHAnsi" w:hAnsiTheme="minorHAnsi" w:cstheme="minorHAnsi"/>
                <w:i/>
                <w:sz w:val="24"/>
                <w:szCs w:val="24"/>
                <w:highlight w:val="yellow"/>
                <w:lang w:eastAsia="en-AU"/>
              </w:rPr>
              <w:t>entity</w:t>
            </w:r>
            <w:r w:rsidRPr="009C24D8">
              <w:rPr>
                <w:rFonts w:asciiTheme="minorHAnsi" w:hAnsiTheme="minorHAnsi" w:cstheme="minorHAnsi"/>
                <w:sz w:val="24"/>
                <w:szCs w:val="24"/>
                <w:highlight w:val="yellow"/>
                <w:lang w:eastAsia="en-AU"/>
              </w:rPr>
              <w:t>]</w:t>
            </w:r>
          </w:p>
        </w:tc>
        <w:tc>
          <w:tcPr>
            <w:tcW w:w="5612" w:type="dxa"/>
          </w:tcPr>
          <w:p w14:paraId="67FC0B2E" w14:textId="77777777" w:rsidR="00EC7CB0" w:rsidRPr="009C24D8" w:rsidRDefault="00EC7CB0" w:rsidP="00463DE1">
            <w:pPr>
              <w:spacing w:after="0" w:line="240" w:lineRule="auto"/>
              <w:rPr>
                <w:rFonts w:asciiTheme="minorHAnsi" w:hAnsiTheme="minorHAnsi" w:cstheme="minorHAnsi"/>
                <w:sz w:val="20"/>
                <w:szCs w:val="20"/>
                <w:lang w:eastAsia="en-AU"/>
              </w:rPr>
            </w:pPr>
          </w:p>
        </w:tc>
      </w:tr>
      <w:tr w:rsidR="00EC7CB0" w:rsidRPr="009C24D8" w14:paraId="6803AA19" w14:textId="77777777" w:rsidTr="00E96BD3">
        <w:tc>
          <w:tcPr>
            <w:tcW w:w="3652" w:type="dxa"/>
          </w:tcPr>
          <w:p w14:paraId="52FD7CE9" w14:textId="77777777" w:rsidR="00EC7CB0" w:rsidRPr="009C24D8" w:rsidRDefault="00EC7CB0" w:rsidP="00463DE1">
            <w:pPr>
              <w:spacing w:after="0" w:line="240" w:lineRule="auto"/>
              <w:rPr>
                <w:rFonts w:asciiTheme="minorHAnsi" w:hAnsiTheme="minorHAnsi" w:cstheme="minorHAnsi"/>
                <w:sz w:val="24"/>
                <w:szCs w:val="24"/>
                <w:lang w:eastAsia="en-AU"/>
              </w:rPr>
            </w:pPr>
            <w:r w:rsidRPr="009C24D8">
              <w:rPr>
                <w:rFonts w:asciiTheme="minorHAnsi" w:hAnsiTheme="minorHAnsi" w:cstheme="minorHAnsi"/>
                <w:sz w:val="24"/>
                <w:szCs w:val="24"/>
                <w:lang w:eastAsia="en-AU"/>
              </w:rPr>
              <w:t>Name:</w:t>
            </w:r>
            <w:r w:rsidRPr="009C24D8">
              <w:rPr>
                <w:rFonts w:asciiTheme="minorHAnsi" w:hAnsiTheme="minorHAnsi" w:cstheme="minorHAnsi"/>
                <w:sz w:val="24"/>
                <w:szCs w:val="24"/>
                <w:lang w:eastAsia="en-AU"/>
              </w:rPr>
              <w:br/>
              <w:t>(print)</w:t>
            </w:r>
            <w:r w:rsidRPr="009C24D8">
              <w:rPr>
                <w:rFonts w:asciiTheme="minorHAnsi" w:hAnsiTheme="minorHAnsi" w:cstheme="minorHAnsi"/>
                <w:sz w:val="24"/>
                <w:szCs w:val="24"/>
                <w:lang w:eastAsia="en-AU"/>
              </w:rPr>
              <w:br/>
              <w:t>Position:</w:t>
            </w:r>
            <w:r w:rsidRPr="009C24D8">
              <w:rPr>
                <w:rFonts w:asciiTheme="minorHAnsi" w:hAnsiTheme="minorHAnsi" w:cstheme="minorHAnsi"/>
                <w:sz w:val="24"/>
                <w:szCs w:val="24"/>
                <w:lang w:eastAsia="en-AU"/>
              </w:rPr>
              <w:br/>
              <w:t>(print)</w:t>
            </w:r>
            <w:r w:rsidRPr="009C24D8">
              <w:rPr>
                <w:rFonts w:asciiTheme="minorHAnsi" w:hAnsiTheme="minorHAnsi" w:cstheme="minorHAnsi"/>
                <w:sz w:val="24"/>
                <w:szCs w:val="24"/>
                <w:lang w:eastAsia="en-AU"/>
              </w:rPr>
              <w:br/>
              <w:t>Signature and date:</w:t>
            </w:r>
          </w:p>
        </w:tc>
        <w:tc>
          <w:tcPr>
            <w:tcW w:w="5612" w:type="dxa"/>
          </w:tcPr>
          <w:p w14:paraId="61ADEA55" w14:textId="77777777" w:rsidR="00EC7CB0" w:rsidRPr="009C24D8" w:rsidRDefault="00EC7CB0" w:rsidP="00463DE1">
            <w:pPr>
              <w:spacing w:after="0" w:line="240" w:lineRule="auto"/>
              <w:rPr>
                <w:rFonts w:asciiTheme="minorHAnsi" w:hAnsiTheme="minorHAnsi" w:cstheme="minorHAnsi"/>
                <w:sz w:val="20"/>
                <w:szCs w:val="20"/>
                <w:lang w:eastAsia="en-AU"/>
              </w:rPr>
            </w:pPr>
            <w:r w:rsidRPr="009C24D8">
              <w:rPr>
                <w:rFonts w:asciiTheme="minorHAnsi" w:hAnsiTheme="minorHAnsi" w:cstheme="minorHAnsi"/>
                <w:sz w:val="20"/>
                <w:szCs w:val="20"/>
                <w:lang w:eastAsia="en-AU"/>
              </w:rPr>
              <w:br/>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p>
        </w:tc>
      </w:tr>
      <w:tr w:rsidR="00EC7CB0" w:rsidRPr="009C24D8" w14:paraId="327C1265" w14:textId="77777777" w:rsidTr="00E96BD3">
        <w:trPr>
          <w:trHeight w:val="988"/>
        </w:trPr>
        <w:tc>
          <w:tcPr>
            <w:tcW w:w="3652" w:type="dxa"/>
          </w:tcPr>
          <w:p w14:paraId="6FA17E82" w14:textId="77777777" w:rsidR="00EC7CB0" w:rsidRPr="009C24D8" w:rsidRDefault="00EC7CB0" w:rsidP="00463DE1">
            <w:pPr>
              <w:spacing w:after="0" w:line="240" w:lineRule="auto"/>
              <w:rPr>
                <w:rFonts w:asciiTheme="minorHAnsi" w:hAnsiTheme="minorHAnsi" w:cstheme="minorHAnsi"/>
                <w:sz w:val="24"/>
                <w:szCs w:val="24"/>
                <w:lang w:eastAsia="en-AU"/>
              </w:rPr>
            </w:pPr>
            <w:r w:rsidRPr="009C24D8">
              <w:rPr>
                <w:rFonts w:asciiTheme="minorHAnsi" w:hAnsiTheme="minorHAnsi" w:cstheme="minorHAnsi"/>
                <w:sz w:val="24"/>
                <w:szCs w:val="24"/>
                <w:lang w:eastAsia="en-AU"/>
              </w:rPr>
              <w:t>Witness Name:</w:t>
            </w:r>
            <w:r w:rsidRPr="009C24D8">
              <w:rPr>
                <w:rFonts w:asciiTheme="minorHAnsi" w:hAnsiTheme="minorHAnsi" w:cstheme="minorHAnsi"/>
                <w:sz w:val="24"/>
                <w:szCs w:val="24"/>
                <w:lang w:eastAsia="en-AU"/>
              </w:rPr>
              <w:br/>
              <w:t>(print)</w:t>
            </w:r>
          </w:p>
          <w:p w14:paraId="217F43FB" w14:textId="77777777" w:rsidR="00EC7CB0" w:rsidRPr="009C24D8" w:rsidRDefault="00EC7CB0" w:rsidP="00463DE1">
            <w:pPr>
              <w:spacing w:after="0" w:line="240" w:lineRule="auto"/>
              <w:rPr>
                <w:rFonts w:asciiTheme="minorHAnsi" w:hAnsiTheme="minorHAnsi" w:cstheme="minorHAnsi"/>
                <w:sz w:val="24"/>
                <w:szCs w:val="24"/>
                <w:lang w:eastAsia="en-AU"/>
              </w:rPr>
            </w:pPr>
            <w:r w:rsidRPr="009C24D8">
              <w:rPr>
                <w:rFonts w:asciiTheme="minorHAnsi" w:hAnsiTheme="minorHAnsi" w:cstheme="minorHAnsi"/>
                <w:sz w:val="24"/>
                <w:szCs w:val="24"/>
                <w:lang w:eastAsia="en-AU"/>
              </w:rPr>
              <w:t>Signature and date:</w:t>
            </w:r>
          </w:p>
        </w:tc>
        <w:tc>
          <w:tcPr>
            <w:tcW w:w="5612" w:type="dxa"/>
          </w:tcPr>
          <w:p w14:paraId="2A5FA650" w14:textId="77777777" w:rsidR="00EC7CB0" w:rsidRPr="009C24D8" w:rsidRDefault="00EC7CB0" w:rsidP="00463DE1">
            <w:pPr>
              <w:spacing w:after="0" w:line="240" w:lineRule="auto"/>
              <w:rPr>
                <w:rFonts w:asciiTheme="minorHAnsi" w:hAnsiTheme="minorHAnsi" w:cstheme="minorHAnsi"/>
                <w:sz w:val="20"/>
                <w:szCs w:val="20"/>
                <w:u w:val="dotted"/>
                <w:lang w:eastAsia="en-AU"/>
              </w:rPr>
            </w:pPr>
            <w:r w:rsidRPr="009C24D8">
              <w:rPr>
                <w:rFonts w:asciiTheme="minorHAnsi" w:hAnsiTheme="minorHAnsi" w:cstheme="minorHAnsi"/>
                <w:sz w:val="20"/>
                <w:szCs w:val="20"/>
                <w:lang w:eastAsia="en-AU"/>
              </w:rPr>
              <w:br/>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br/>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r w:rsidRPr="009C24D8">
              <w:rPr>
                <w:rFonts w:asciiTheme="minorHAnsi" w:hAnsiTheme="minorHAnsi" w:cstheme="minorHAnsi"/>
                <w:sz w:val="20"/>
                <w:szCs w:val="20"/>
                <w:u w:val="dotted"/>
                <w:lang w:eastAsia="en-AU"/>
              </w:rPr>
              <w:tab/>
            </w:r>
          </w:p>
        </w:tc>
      </w:tr>
    </w:tbl>
    <w:p w14:paraId="5CDA8388" w14:textId="6707CFB8" w:rsidR="00EC7CB0" w:rsidRPr="007E0C1C" w:rsidRDefault="00EC7CB0" w:rsidP="009C66D8">
      <w:pPr>
        <w:spacing w:before="200" w:after="0"/>
        <w:rPr>
          <w:color w:val="000000" w:themeColor="text1"/>
          <w:highlight w:val="lightGray"/>
        </w:rPr>
      </w:pPr>
      <w:r w:rsidRPr="0509710E">
        <w:rPr>
          <w:color w:val="000000" w:themeColor="text1"/>
          <w:highlight w:val="lightGray"/>
        </w:rPr>
        <w:t>[Select</w:t>
      </w:r>
      <w:r w:rsidR="007E0C1C" w:rsidRPr="0509710E">
        <w:rPr>
          <w:color w:val="000000" w:themeColor="text1"/>
          <w:highlight w:val="lightGray"/>
        </w:rPr>
        <w:t xml:space="preserve"> or insert</w:t>
      </w:r>
      <w:r w:rsidRPr="0509710E">
        <w:rPr>
          <w:color w:val="000000" w:themeColor="text1"/>
          <w:highlight w:val="lightGray"/>
        </w:rPr>
        <w:t xml:space="preserve"> the appropriate signature block depending on the nature of Grantee. Delete the signature blocks that are not used.]</w:t>
      </w:r>
    </w:p>
    <w:p w14:paraId="45F4E640" w14:textId="5419965A" w:rsidR="00EC7CB0" w:rsidRPr="00EB3964" w:rsidRDefault="00EC7CB0" w:rsidP="00630F42">
      <w:pPr>
        <w:pStyle w:val="Heading2"/>
      </w:pPr>
      <w:bookmarkStart w:id="83" w:name="_Toc524515445"/>
      <w:bookmarkStart w:id="84" w:name="_Toc525119556"/>
      <w:bookmarkStart w:id="85" w:name="_Toc531079401"/>
      <w:r w:rsidRPr="00EB3964">
        <w:t>Grantee</w:t>
      </w:r>
      <w:r>
        <w:t>:</w:t>
      </w:r>
      <w:bookmarkEnd w:id="83"/>
      <w:bookmarkEnd w:id="84"/>
      <w:bookmarkEnd w:id="85"/>
    </w:p>
    <w:p w14:paraId="5F320A07" w14:textId="77777777" w:rsidR="00EC7CB0" w:rsidRPr="009C24D8" w:rsidRDefault="00EC7CB0" w:rsidP="007F494D">
      <w:pPr>
        <w:spacing w:before="240"/>
        <w:rPr>
          <w:rFonts w:asciiTheme="minorHAnsi" w:hAnsiTheme="minorHAnsi" w:cstheme="minorHAnsi"/>
          <w:color w:val="000000" w:themeColor="text1"/>
          <w:highlight w:val="lightGray"/>
        </w:rPr>
      </w:pPr>
      <w:r w:rsidRPr="007E0C1C">
        <w:rPr>
          <w:color w:val="000000" w:themeColor="text1"/>
          <w:highlight w:val="lightGray"/>
        </w:rPr>
        <w:t>[</w:t>
      </w:r>
      <w:r w:rsidRPr="009C24D8">
        <w:rPr>
          <w:rFonts w:asciiTheme="minorHAnsi" w:hAnsiTheme="minorHAnsi" w:cstheme="minorHAnsi"/>
          <w:color w:val="000000" w:themeColor="text1"/>
          <w:highlight w:val="lightGray"/>
        </w:rPr>
        <w:t>If Grantee is an Individual]</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EC7CB0" w:rsidRPr="009C24D8" w14:paraId="76EBECA6" w14:textId="77777777" w:rsidTr="00E96BD3">
        <w:tc>
          <w:tcPr>
            <w:tcW w:w="3652" w:type="dxa"/>
          </w:tcPr>
          <w:p w14:paraId="1DB79426" w14:textId="77777777" w:rsidR="00EC7CB0" w:rsidRPr="009C24D8" w:rsidRDefault="00EC7CB0" w:rsidP="00894F56">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Full legal name of the Grantee:</w:t>
            </w:r>
          </w:p>
        </w:tc>
        <w:tc>
          <w:tcPr>
            <w:tcW w:w="5612" w:type="dxa"/>
          </w:tcPr>
          <w:p w14:paraId="26BB34F9" w14:textId="77777777" w:rsidR="00EC7CB0" w:rsidRPr="009C24D8" w:rsidRDefault="00EC7CB0" w:rsidP="00894F56">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t>[</w:t>
            </w:r>
            <w:r w:rsidRPr="009C24D8">
              <w:rPr>
                <w:rFonts w:asciiTheme="minorHAnsi" w:hAnsiTheme="minorHAnsi" w:cstheme="minorHAnsi"/>
                <w:i/>
                <w:sz w:val="20"/>
                <w:szCs w:val="20"/>
                <w:highlight w:val="yellow"/>
                <w:lang w:eastAsia="en-AU"/>
              </w:rPr>
              <w:t>insert name of the Grantee and any ABN</w:t>
            </w:r>
            <w:r w:rsidRPr="009C24D8">
              <w:rPr>
                <w:rFonts w:asciiTheme="minorHAnsi" w:hAnsiTheme="minorHAnsi" w:cstheme="minorHAnsi"/>
                <w:sz w:val="20"/>
                <w:szCs w:val="20"/>
                <w:highlight w:val="yellow"/>
                <w:lang w:eastAsia="en-AU"/>
              </w:rPr>
              <w:t>]</w:t>
            </w:r>
          </w:p>
        </w:tc>
      </w:tr>
      <w:tr w:rsidR="00EC7CB0" w:rsidRPr="009C24D8" w14:paraId="23C317EA" w14:textId="77777777" w:rsidTr="00E96BD3">
        <w:trPr>
          <w:trHeight w:val="983"/>
        </w:trPr>
        <w:tc>
          <w:tcPr>
            <w:tcW w:w="3652" w:type="dxa"/>
          </w:tcPr>
          <w:p w14:paraId="53E2A559" w14:textId="77777777" w:rsidR="00EC7CB0" w:rsidRPr="009C24D8" w:rsidRDefault="00EC7CB0" w:rsidP="007F494D">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Signatory Name:</w:t>
            </w:r>
            <w:r w:rsidRPr="009C24D8">
              <w:rPr>
                <w:rFonts w:asciiTheme="minorHAnsi" w:hAnsiTheme="minorHAnsi" w:cstheme="minorHAnsi"/>
                <w:sz w:val="24"/>
                <w:szCs w:val="24"/>
                <w:highlight w:val="yellow"/>
                <w:lang w:eastAsia="en-AU"/>
              </w:rPr>
              <w:br/>
              <w:t>(print)</w:t>
            </w:r>
            <w:r w:rsidRPr="009C24D8">
              <w:rPr>
                <w:rFonts w:asciiTheme="minorHAnsi" w:hAnsiTheme="minorHAnsi" w:cstheme="minorHAnsi"/>
                <w:sz w:val="24"/>
                <w:szCs w:val="24"/>
                <w:highlight w:val="yellow"/>
                <w:lang w:eastAsia="en-AU"/>
              </w:rPr>
              <w:br/>
              <w:t>Signature and date:</w:t>
            </w:r>
          </w:p>
        </w:tc>
        <w:tc>
          <w:tcPr>
            <w:tcW w:w="5612" w:type="dxa"/>
          </w:tcPr>
          <w:p w14:paraId="38EE29B7" w14:textId="77777777" w:rsidR="00EC7CB0" w:rsidRPr="009C24D8" w:rsidRDefault="00EC7CB0" w:rsidP="00894F56">
            <w:pPr>
              <w:spacing w:after="0" w:line="240" w:lineRule="auto"/>
              <w:rPr>
                <w:rFonts w:asciiTheme="minorHAnsi" w:hAnsiTheme="minorHAnsi" w:cstheme="minorHAnsi"/>
                <w:sz w:val="20"/>
                <w:szCs w:val="20"/>
                <w:highlight w:val="yellow"/>
                <w:u w:val="dotted"/>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r w:rsidR="00EC7CB0" w:rsidRPr="009C24D8" w14:paraId="3935FFB0" w14:textId="77777777" w:rsidTr="00E96BD3">
        <w:trPr>
          <w:trHeight w:val="850"/>
        </w:trPr>
        <w:tc>
          <w:tcPr>
            <w:tcW w:w="3652" w:type="dxa"/>
          </w:tcPr>
          <w:p w14:paraId="0E793BF6" w14:textId="77777777" w:rsidR="00EC7CB0" w:rsidRPr="009C24D8" w:rsidRDefault="00EC7CB0" w:rsidP="00894F56">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Witness Name:</w:t>
            </w:r>
            <w:r w:rsidRPr="009C24D8">
              <w:rPr>
                <w:rFonts w:asciiTheme="minorHAnsi" w:hAnsiTheme="minorHAnsi" w:cstheme="minorHAnsi"/>
                <w:sz w:val="24"/>
                <w:szCs w:val="24"/>
                <w:highlight w:val="yellow"/>
                <w:lang w:eastAsia="en-AU"/>
              </w:rPr>
              <w:br/>
              <w:t>(print)</w:t>
            </w:r>
            <w:r w:rsidRPr="009C24D8">
              <w:rPr>
                <w:rFonts w:asciiTheme="minorHAnsi" w:hAnsiTheme="minorHAnsi" w:cstheme="minorHAnsi"/>
                <w:sz w:val="24"/>
                <w:szCs w:val="24"/>
                <w:highlight w:val="yellow"/>
                <w:lang w:eastAsia="en-AU"/>
              </w:rPr>
              <w:br/>
              <w:t>Signature and date:</w:t>
            </w:r>
          </w:p>
        </w:tc>
        <w:tc>
          <w:tcPr>
            <w:tcW w:w="5612" w:type="dxa"/>
          </w:tcPr>
          <w:p w14:paraId="5BFDF893" w14:textId="77777777" w:rsidR="00EC7CB0" w:rsidRPr="009C24D8" w:rsidRDefault="00EC7CB0" w:rsidP="00894F56">
            <w:pPr>
              <w:spacing w:after="0" w:line="240" w:lineRule="auto"/>
              <w:rPr>
                <w:rFonts w:asciiTheme="minorHAnsi" w:hAnsiTheme="minorHAnsi" w:cstheme="minorHAnsi"/>
                <w:sz w:val="20"/>
                <w:szCs w:val="20"/>
                <w:highlight w:val="yellow"/>
                <w:u w:val="dotted"/>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bl>
    <w:p w14:paraId="679EC612" w14:textId="77777777" w:rsidR="00EC7CB0" w:rsidRPr="009C24D8" w:rsidRDefault="00EC7CB0" w:rsidP="007F494D">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[OR]</w:t>
      </w:r>
    </w:p>
    <w:p w14:paraId="51219726" w14:textId="77777777" w:rsidR="00EC7CB0" w:rsidRPr="009C24D8" w:rsidRDefault="00EC7CB0" w:rsidP="007F494D">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[If Grantee is a Company]</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EC7CB0" w:rsidRPr="009C24D8" w14:paraId="6FDBB55B" w14:textId="77777777" w:rsidTr="00E96BD3">
        <w:tc>
          <w:tcPr>
            <w:tcW w:w="3652" w:type="dxa"/>
          </w:tcPr>
          <w:p w14:paraId="10B07B41" w14:textId="77777777" w:rsidR="00EC7CB0" w:rsidRPr="009C24D8" w:rsidRDefault="00EC7CB0" w:rsidP="00894F56">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Name of Company:</w:t>
            </w:r>
          </w:p>
        </w:tc>
        <w:tc>
          <w:tcPr>
            <w:tcW w:w="5612" w:type="dxa"/>
          </w:tcPr>
          <w:p w14:paraId="5D75160C" w14:textId="77777777" w:rsidR="00EC7CB0" w:rsidRPr="009C24D8" w:rsidRDefault="00EC7CB0" w:rsidP="00894F56">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t>[</w:t>
            </w:r>
            <w:r w:rsidRPr="009C24D8">
              <w:rPr>
                <w:rFonts w:asciiTheme="minorHAnsi" w:hAnsiTheme="minorHAnsi" w:cstheme="minorHAnsi"/>
                <w:i/>
                <w:sz w:val="20"/>
                <w:szCs w:val="20"/>
                <w:highlight w:val="yellow"/>
                <w:lang w:eastAsia="en-AU"/>
              </w:rPr>
              <w:t>insert name of company and any ABN, ACN or ARBN</w:t>
            </w:r>
            <w:r w:rsidRPr="009C24D8">
              <w:rPr>
                <w:rFonts w:asciiTheme="minorHAnsi" w:hAnsiTheme="minorHAnsi" w:cstheme="minorHAnsi"/>
                <w:sz w:val="20"/>
                <w:szCs w:val="20"/>
                <w:highlight w:val="yellow"/>
                <w:lang w:eastAsia="en-AU"/>
              </w:rPr>
              <w:t>]</w:t>
            </w:r>
          </w:p>
        </w:tc>
      </w:tr>
      <w:tr w:rsidR="00EC7CB0" w:rsidRPr="009C24D8" w14:paraId="4B0EE6E6" w14:textId="77777777" w:rsidTr="00E96BD3">
        <w:trPr>
          <w:trHeight w:val="964"/>
        </w:trPr>
        <w:tc>
          <w:tcPr>
            <w:tcW w:w="3652" w:type="dxa"/>
          </w:tcPr>
          <w:p w14:paraId="5AC94C95" w14:textId="77777777" w:rsidR="00EC7CB0" w:rsidRPr="009C24D8" w:rsidRDefault="00EC7CB0" w:rsidP="00894F56">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Director’s Name:</w:t>
            </w:r>
            <w:r w:rsidRPr="009C24D8">
              <w:rPr>
                <w:rFonts w:asciiTheme="minorHAnsi" w:hAnsiTheme="minorHAnsi" w:cstheme="minorHAnsi"/>
                <w:sz w:val="24"/>
                <w:szCs w:val="24"/>
                <w:highlight w:val="yellow"/>
                <w:lang w:eastAsia="en-AU"/>
              </w:rPr>
              <w:br/>
              <w:t>(print)</w:t>
            </w:r>
            <w:r w:rsidRPr="009C24D8">
              <w:rPr>
                <w:rFonts w:asciiTheme="minorHAnsi" w:hAnsiTheme="minorHAnsi" w:cstheme="minorHAnsi"/>
                <w:sz w:val="24"/>
                <w:szCs w:val="24"/>
                <w:highlight w:val="yellow"/>
                <w:lang w:eastAsia="en-AU"/>
              </w:rPr>
              <w:br/>
              <w:t>Signature and date:</w:t>
            </w:r>
          </w:p>
        </w:tc>
        <w:tc>
          <w:tcPr>
            <w:tcW w:w="5612" w:type="dxa"/>
          </w:tcPr>
          <w:p w14:paraId="778BD8F3" w14:textId="77777777" w:rsidR="00EC7CB0" w:rsidRPr="009C24D8" w:rsidRDefault="00EC7CB0" w:rsidP="00894F56">
            <w:pPr>
              <w:spacing w:after="0" w:line="240" w:lineRule="auto"/>
              <w:rPr>
                <w:rFonts w:asciiTheme="minorHAnsi" w:hAnsiTheme="minorHAnsi" w:cstheme="minorHAnsi"/>
                <w:sz w:val="20"/>
                <w:szCs w:val="20"/>
                <w:highlight w:val="yellow"/>
                <w:u w:val="dotted"/>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r w:rsidR="00EC7CB0" w:rsidRPr="009C24D8" w14:paraId="0724F54C" w14:textId="77777777" w:rsidTr="00E96BD3">
        <w:trPr>
          <w:trHeight w:val="1094"/>
        </w:trPr>
        <w:tc>
          <w:tcPr>
            <w:tcW w:w="3652" w:type="dxa"/>
          </w:tcPr>
          <w:p w14:paraId="15BCF2E1" w14:textId="77777777" w:rsidR="00EC7CB0" w:rsidRPr="009C24D8" w:rsidRDefault="00EC7CB0" w:rsidP="00E96BD3">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lastRenderedPageBreak/>
              <w:t>Director/Company Secretary Name:</w:t>
            </w:r>
          </w:p>
          <w:p w14:paraId="0CBE55BE" w14:textId="77777777" w:rsidR="00EC7CB0" w:rsidRPr="009C24D8" w:rsidRDefault="00EC7CB0" w:rsidP="00E96BD3">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(print)</w:t>
            </w:r>
            <w:r w:rsidRPr="009C24D8">
              <w:rPr>
                <w:rFonts w:asciiTheme="minorHAnsi" w:hAnsiTheme="minorHAnsi" w:cstheme="minorHAnsi"/>
                <w:sz w:val="24"/>
                <w:szCs w:val="24"/>
                <w:highlight w:val="yellow"/>
                <w:lang w:eastAsia="en-AU"/>
              </w:rPr>
              <w:br/>
              <w:t>Signature and date:</w:t>
            </w:r>
          </w:p>
        </w:tc>
        <w:tc>
          <w:tcPr>
            <w:tcW w:w="5612" w:type="dxa"/>
          </w:tcPr>
          <w:p w14:paraId="7CEC0FBE" w14:textId="77777777" w:rsidR="00EC7CB0" w:rsidRPr="009C24D8" w:rsidRDefault="00EC7CB0" w:rsidP="00E96BD3">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bl>
    <w:p w14:paraId="2FE30F18" w14:textId="77777777" w:rsidR="00EC7CB0" w:rsidRPr="009C24D8" w:rsidRDefault="00EC7CB0" w:rsidP="00E96BD3">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[OR]</w:t>
      </w:r>
    </w:p>
    <w:p w14:paraId="34C6E52F" w14:textId="77777777" w:rsidR="00EC7CB0" w:rsidRPr="009C24D8" w:rsidRDefault="00EC7CB0" w:rsidP="00E96BD3">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If Grantee is an Incorporated Association]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EC7CB0" w:rsidRPr="009C24D8" w14:paraId="19C6DE62" w14:textId="77777777" w:rsidTr="0081399B">
        <w:tc>
          <w:tcPr>
            <w:tcW w:w="3652" w:type="dxa"/>
          </w:tcPr>
          <w:p w14:paraId="4D531144"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Full legal name of the Grantee:</w:t>
            </w:r>
          </w:p>
        </w:tc>
        <w:tc>
          <w:tcPr>
            <w:tcW w:w="5612" w:type="dxa"/>
          </w:tcPr>
          <w:p w14:paraId="06CA4BB4" w14:textId="77777777" w:rsidR="00EC7CB0" w:rsidRPr="009C24D8" w:rsidRDefault="00EC7CB0" w:rsidP="004802C4">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t>[</w:t>
            </w:r>
            <w:r w:rsidRPr="009C24D8">
              <w:rPr>
                <w:rFonts w:asciiTheme="minorHAnsi" w:hAnsiTheme="minorHAnsi" w:cstheme="minorHAnsi"/>
                <w:i/>
                <w:sz w:val="20"/>
                <w:szCs w:val="20"/>
                <w:highlight w:val="yellow"/>
                <w:lang w:eastAsia="en-AU"/>
              </w:rPr>
              <w:t>insert name of incorporated association and any ABN or other registration number</w:t>
            </w:r>
            <w:r w:rsidRPr="009C24D8">
              <w:rPr>
                <w:rFonts w:asciiTheme="minorHAnsi" w:hAnsiTheme="minorHAnsi" w:cstheme="minorHAnsi"/>
                <w:sz w:val="20"/>
                <w:szCs w:val="20"/>
                <w:highlight w:val="yellow"/>
                <w:lang w:eastAsia="en-AU"/>
              </w:rPr>
              <w:t>]</w:t>
            </w:r>
          </w:p>
        </w:tc>
      </w:tr>
      <w:tr w:rsidR="00EC7CB0" w:rsidRPr="009C24D8" w14:paraId="3DA6E283" w14:textId="77777777" w:rsidTr="0081399B">
        <w:trPr>
          <w:trHeight w:val="964"/>
        </w:trPr>
        <w:tc>
          <w:tcPr>
            <w:tcW w:w="3652" w:type="dxa"/>
          </w:tcPr>
          <w:p w14:paraId="7D4E0C98"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Public Officer’s Name:</w:t>
            </w:r>
            <w:r w:rsidRPr="009C24D8">
              <w:rPr>
                <w:rFonts w:asciiTheme="minorHAnsi" w:hAnsiTheme="minorHAnsi" w:cstheme="minorHAnsi"/>
                <w:sz w:val="24"/>
                <w:szCs w:val="24"/>
                <w:highlight w:val="yellow"/>
                <w:lang w:eastAsia="en-AU"/>
              </w:rPr>
              <w:br/>
              <w:t>(print)</w:t>
            </w:r>
            <w:r w:rsidRPr="009C24D8">
              <w:rPr>
                <w:rFonts w:asciiTheme="minorHAnsi" w:hAnsiTheme="minorHAnsi" w:cstheme="minorHAnsi"/>
                <w:sz w:val="24"/>
                <w:szCs w:val="24"/>
                <w:highlight w:val="yellow"/>
                <w:lang w:eastAsia="en-AU"/>
              </w:rPr>
              <w:br/>
              <w:t>Signature and date:</w:t>
            </w:r>
          </w:p>
        </w:tc>
        <w:tc>
          <w:tcPr>
            <w:tcW w:w="5612" w:type="dxa"/>
          </w:tcPr>
          <w:p w14:paraId="36462FDC" w14:textId="77777777" w:rsidR="00EC7CB0" w:rsidRPr="009C24D8" w:rsidRDefault="00EC7CB0" w:rsidP="0081399B">
            <w:pPr>
              <w:spacing w:after="0" w:line="240" w:lineRule="auto"/>
              <w:rPr>
                <w:rFonts w:asciiTheme="minorHAnsi" w:hAnsiTheme="minorHAnsi" w:cstheme="minorHAnsi"/>
                <w:sz w:val="20"/>
                <w:szCs w:val="20"/>
                <w:highlight w:val="yellow"/>
                <w:u w:val="dotted"/>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r w:rsidR="00EC7CB0" w:rsidRPr="009C24D8" w14:paraId="16A649D4" w14:textId="77777777" w:rsidTr="0081399B">
        <w:trPr>
          <w:trHeight w:val="1094"/>
        </w:trPr>
        <w:tc>
          <w:tcPr>
            <w:tcW w:w="3652" w:type="dxa"/>
          </w:tcPr>
          <w:p w14:paraId="464CA264"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Committee Member/Secretary Name:</w:t>
            </w:r>
          </w:p>
          <w:p w14:paraId="04FEB843"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(print)</w:t>
            </w:r>
            <w:r w:rsidRPr="009C24D8">
              <w:rPr>
                <w:rFonts w:asciiTheme="minorHAnsi" w:hAnsiTheme="minorHAnsi" w:cstheme="minorHAnsi"/>
                <w:sz w:val="24"/>
                <w:szCs w:val="24"/>
                <w:highlight w:val="yellow"/>
                <w:lang w:eastAsia="en-AU"/>
              </w:rPr>
              <w:br/>
              <w:t>Signature and date:</w:t>
            </w:r>
          </w:p>
        </w:tc>
        <w:tc>
          <w:tcPr>
            <w:tcW w:w="5612" w:type="dxa"/>
          </w:tcPr>
          <w:p w14:paraId="3AEFA554" w14:textId="77777777" w:rsidR="00EC7CB0" w:rsidRPr="009C24D8" w:rsidRDefault="00EC7CB0" w:rsidP="0081399B">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bl>
    <w:p w14:paraId="046B1A58" w14:textId="77777777" w:rsidR="00EC7CB0" w:rsidRPr="009C24D8" w:rsidRDefault="00EC7CB0" w:rsidP="00731CF4">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[OR]</w:t>
      </w:r>
    </w:p>
    <w:p w14:paraId="1BDE4AA8" w14:textId="782FB137" w:rsidR="00EC7CB0" w:rsidRPr="009C24D8" w:rsidRDefault="00EC7CB0" w:rsidP="00731CF4">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[If Grantee is a Partnership]</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EC7CB0" w:rsidRPr="009C24D8" w14:paraId="7E4ED9A0" w14:textId="77777777" w:rsidTr="0081399B">
        <w:tc>
          <w:tcPr>
            <w:tcW w:w="3652" w:type="dxa"/>
          </w:tcPr>
          <w:p w14:paraId="39E2DAB6"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Full legal name of the Grantee:</w:t>
            </w:r>
          </w:p>
        </w:tc>
        <w:tc>
          <w:tcPr>
            <w:tcW w:w="5612" w:type="dxa"/>
          </w:tcPr>
          <w:p w14:paraId="4EED3D20" w14:textId="77777777" w:rsidR="00EC7CB0" w:rsidRPr="009C24D8" w:rsidRDefault="00EC7CB0" w:rsidP="00731CF4">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t>[</w:t>
            </w:r>
            <w:r w:rsidRPr="009C24D8">
              <w:rPr>
                <w:rFonts w:asciiTheme="minorHAnsi" w:hAnsiTheme="minorHAnsi" w:cstheme="minorHAnsi"/>
                <w:i/>
                <w:sz w:val="20"/>
                <w:szCs w:val="20"/>
                <w:highlight w:val="yellow"/>
                <w:lang w:eastAsia="en-AU"/>
              </w:rPr>
              <w:t>insert name of partnership and any ABN</w:t>
            </w:r>
            <w:r w:rsidRPr="009C24D8">
              <w:rPr>
                <w:rFonts w:asciiTheme="minorHAnsi" w:hAnsiTheme="minorHAnsi" w:cstheme="minorHAnsi"/>
                <w:sz w:val="20"/>
                <w:szCs w:val="20"/>
                <w:highlight w:val="yellow"/>
                <w:lang w:eastAsia="en-AU"/>
              </w:rPr>
              <w:t>]</w:t>
            </w:r>
          </w:p>
        </w:tc>
      </w:tr>
      <w:tr w:rsidR="00EC7CB0" w:rsidRPr="009C24D8" w14:paraId="0A86CA03" w14:textId="77777777" w:rsidTr="0081399B">
        <w:trPr>
          <w:trHeight w:val="964"/>
        </w:trPr>
        <w:tc>
          <w:tcPr>
            <w:tcW w:w="3652" w:type="dxa"/>
          </w:tcPr>
          <w:p w14:paraId="31FFC9A2" w14:textId="77777777" w:rsidR="00EC7CB0" w:rsidRPr="009C24D8" w:rsidRDefault="00EC7CB0" w:rsidP="0081399B">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Partner’s Name:</w:t>
            </w:r>
            <w:r w:rsidRPr="009C24D8">
              <w:rPr>
                <w:rFonts w:asciiTheme="minorHAnsi" w:hAnsiTheme="minorHAnsi" w:cstheme="minorHAnsi"/>
                <w:sz w:val="24"/>
                <w:szCs w:val="24"/>
                <w:highlight w:val="yellow"/>
                <w:lang w:eastAsia="en-AU"/>
              </w:rPr>
              <w:br/>
              <w:t>(print)</w:t>
            </w:r>
            <w:r w:rsidRPr="009C24D8">
              <w:rPr>
                <w:rFonts w:asciiTheme="minorHAnsi" w:hAnsiTheme="minorHAnsi" w:cstheme="minorHAnsi"/>
                <w:sz w:val="24"/>
                <w:szCs w:val="24"/>
                <w:highlight w:val="yellow"/>
                <w:lang w:eastAsia="en-AU"/>
              </w:rPr>
              <w:br/>
              <w:t>Signature and date:</w:t>
            </w:r>
          </w:p>
        </w:tc>
        <w:tc>
          <w:tcPr>
            <w:tcW w:w="5612" w:type="dxa"/>
          </w:tcPr>
          <w:p w14:paraId="3CE72517" w14:textId="77777777" w:rsidR="00EC7CB0" w:rsidRPr="009C24D8" w:rsidRDefault="00EC7CB0" w:rsidP="0081399B">
            <w:pPr>
              <w:spacing w:after="0" w:line="240" w:lineRule="auto"/>
              <w:rPr>
                <w:rFonts w:asciiTheme="minorHAnsi" w:hAnsiTheme="minorHAnsi" w:cstheme="minorHAnsi"/>
                <w:sz w:val="20"/>
                <w:szCs w:val="20"/>
                <w:highlight w:val="yellow"/>
                <w:u w:val="dotted"/>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r w:rsidR="00EC7CB0" w:rsidRPr="009C24D8" w14:paraId="4B23BE9E" w14:textId="77777777" w:rsidTr="0081399B">
        <w:trPr>
          <w:trHeight w:val="1094"/>
        </w:trPr>
        <w:tc>
          <w:tcPr>
            <w:tcW w:w="3652" w:type="dxa"/>
          </w:tcPr>
          <w:p w14:paraId="700082B8" w14:textId="4711284C" w:rsidR="00EC7CB0" w:rsidRPr="009C24D8" w:rsidRDefault="00002E71" w:rsidP="00731CF4">
            <w:pPr>
              <w:spacing w:after="0" w:line="240" w:lineRule="auto"/>
              <w:rPr>
                <w:rFonts w:asciiTheme="minorHAnsi" w:hAnsiTheme="minorHAnsi" w:cstheme="minorHAnsi"/>
                <w:sz w:val="24"/>
                <w:szCs w:val="24"/>
                <w:highlight w:val="yellow"/>
                <w:lang w:eastAsia="en-AU"/>
              </w:rPr>
            </w:pPr>
            <w:r w:rsidRPr="009C24D8">
              <w:rPr>
                <w:rFonts w:asciiTheme="minorHAnsi" w:hAnsiTheme="minorHAnsi" w:cstheme="minorHAnsi"/>
                <w:sz w:val="24"/>
                <w:szCs w:val="24"/>
                <w:highlight w:val="yellow"/>
                <w:lang w:eastAsia="en-AU"/>
              </w:rPr>
              <w:t>Partner’s/</w:t>
            </w:r>
            <w:r w:rsidR="00EC7CB0" w:rsidRPr="009C24D8">
              <w:rPr>
                <w:rFonts w:asciiTheme="minorHAnsi" w:hAnsiTheme="minorHAnsi" w:cstheme="minorHAnsi"/>
                <w:sz w:val="24"/>
                <w:szCs w:val="24"/>
                <w:highlight w:val="yellow"/>
                <w:lang w:eastAsia="en-AU"/>
              </w:rPr>
              <w:t>Witness Name:</w:t>
            </w:r>
          </w:p>
          <w:p w14:paraId="5EA3BE6F" w14:textId="77777777" w:rsidR="00EC7CB0" w:rsidRPr="009C24D8" w:rsidRDefault="00EC7CB0" w:rsidP="00731CF4">
            <w:pPr>
              <w:spacing w:after="0" w:line="240" w:lineRule="auto"/>
              <w:rPr>
                <w:rFonts w:asciiTheme="minorHAnsi" w:hAnsiTheme="minorHAnsi" w:cstheme="minorHAnsi"/>
                <w:sz w:val="24"/>
                <w:szCs w:val="24"/>
                <w:lang w:eastAsia="en-AU"/>
              </w:rPr>
            </w:pPr>
            <w:r w:rsidRPr="009C24D8">
              <w:rPr>
                <w:rFonts w:asciiTheme="minorHAnsi" w:hAnsiTheme="minorHAnsi" w:cstheme="minorHAnsi"/>
                <w:sz w:val="24"/>
                <w:szCs w:val="24"/>
                <w:highlight w:val="yellow"/>
                <w:lang w:eastAsia="en-AU"/>
              </w:rPr>
              <w:t>(print)</w:t>
            </w:r>
            <w:r w:rsidRPr="009C24D8">
              <w:rPr>
                <w:rFonts w:asciiTheme="minorHAnsi" w:hAnsiTheme="minorHAnsi" w:cstheme="minorHAnsi"/>
                <w:sz w:val="24"/>
                <w:szCs w:val="24"/>
                <w:highlight w:val="yellow"/>
                <w:lang w:eastAsia="en-AU"/>
              </w:rPr>
              <w:br/>
              <w:t>Signature and date:</w:t>
            </w:r>
          </w:p>
        </w:tc>
        <w:tc>
          <w:tcPr>
            <w:tcW w:w="5612" w:type="dxa"/>
          </w:tcPr>
          <w:p w14:paraId="4ACD9040" w14:textId="77777777" w:rsidR="00EC7CB0" w:rsidRPr="009C24D8" w:rsidRDefault="00EC7CB0" w:rsidP="0081399B">
            <w:pPr>
              <w:spacing w:after="0" w:line="240" w:lineRule="auto"/>
              <w:rPr>
                <w:rFonts w:asciiTheme="minorHAnsi" w:hAnsiTheme="minorHAnsi" w:cstheme="minorHAnsi"/>
                <w:sz w:val="20"/>
                <w:szCs w:val="20"/>
                <w:highlight w:val="yellow"/>
                <w:lang w:eastAsia="en-AU"/>
              </w:rPr>
            </w:pPr>
            <w:r w:rsidRPr="009C24D8">
              <w:rPr>
                <w:rFonts w:asciiTheme="minorHAnsi" w:hAnsiTheme="minorHAnsi" w:cstheme="minorHAnsi"/>
                <w:sz w:val="20"/>
                <w:szCs w:val="20"/>
                <w:highlight w:val="yellow"/>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br/>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r w:rsidRPr="009C24D8">
              <w:rPr>
                <w:rFonts w:asciiTheme="minorHAnsi" w:hAnsiTheme="minorHAnsi" w:cstheme="minorHAnsi"/>
                <w:sz w:val="20"/>
                <w:szCs w:val="20"/>
                <w:highlight w:val="yellow"/>
                <w:u w:val="dotted"/>
                <w:lang w:eastAsia="en-AU"/>
              </w:rPr>
              <w:tab/>
            </w:r>
          </w:p>
        </w:tc>
      </w:tr>
    </w:tbl>
    <w:p w14:paraId="3554854C" w14:textId="77777777" w:rsidR="00EC7CB0" w:rsidRPr="009C24D8" w:rsidRDefault="00EC7CB0" w:rsidP="00633B65">
      <w:pPr>
        <w:spacing w:before="240"/>
        <w:rPr>
          <w:rFonts w:asciiTheme="minorHAnsi" w:hAnsiTheme="minorHAnsi" w:cstheme="minorHAnsi"/>
          <w:color w:val="000000" w:themeColor="text1"/>
          <w:highlight w:val="lightGray"/>
        </w:rPr>
      </w:pPr>
      <w:r w:rsidRPr="009C24D8">
        <w:rPr>
          <w:rFonts w:asciiTheme="minorHAnsi" w:hAnsiTheme="minorHAnsi" w:cstheme="minorHAnsi"/>
          <w:color w:val="000000" w:themeColor="text1"/>
          <w:highlight w:val="lightGray"/>
        </w:rPr>
        <w:t>[OR]</w:t>
      </w:r>
    </w:p>
    <w:p w14:paraId="068A7C8B" w14:textId="6057C88B" w:rsidR="00EC7CB0" w:rsidRPr="007E0C1C" w:rsidRDefault="00594619" w:rsidP="00633B65">
      <w:pPr>
        <w:spacing w:before="240"/>
        <w:rPr>
          <w:color w:val="000000" w:themeColor="text1"/>
          <w:highlight w:val="lightGray"/>
        </w:rPr>
      </w:pPr>
      <w:r w:rsidRPr="009C24D8">
        <w:rPr>
          <w:rFonts w:asciiTheme="minorHAnsi" w:hAnsiTheme="minorHAnsi" w:cstheme="minorHAnsi"/>
          <w:color w:val="000000" w:themeColor="text1"/>
          <w:highlight w:val="lightGray"/>
        </w:rPr>
        <w:t>[If Grantee is a trustee of a T</w:t>
      </w:r>
      <w:r w:rsidR="00EC7CB0" w:rsidRPr="009C24D8">
        <w:rPr>
          <w:rFonts w:asciiTheme="minorHAnsi" w:hAnsiTheme="minorHAnsi" w:cstheme="minorHAnsi"/>
          <w:color w:val="000000" w:themeColor="text1"/>
          <w:highlight w:val="lightGray"/>
        </w:rPr>
        <w:t>rust, you should confirm the legal status of the trustee and use the appropriate execution clause. For example, if the trustee is a company, use the company execution clause. Make sure that you use th</w:t>
      </w:r>
      <w:r w:rsidRPr="009C24D8">
        <w:rPr>
          <w:rFonts w:asciiTheme="minorHAnsi" w:hAnsiTheme="minorHAnsi" w:cstheme="minorHAnsi"/>
          <w:color w:val="000000" w:themeColor="text1"/>
          <w:highlight w:val="lightGray"/>
        </w:rPr>
        <w:t>e name of the trustee (NOT the T</w:t>
      </w:r>
      <w:r w:rsidR="00EC7CB0" w:rsidRPr="009C24D8">
        <w:rPr>
          <w:rFonts w:asciiTheme="minorHAnsi" w:hAnsiTheme="minorHAnsi" w:cstheme="minorHAnsi"/>
          <w:color w:val="000000" w:themeColor="text1"/>
          <w:highlight w:val="lightGray"/>
        </w:rPr>
        <w:t>rust) as the 'na</w:t>
      </w:r>
      <w:r w:rsidR="00EC7CB0" w:rsidRPr="007E0C1C">
        <w:rPr>
          <w:color w:val="000000" w:themeColor="text1"/>
          <w:highlight w:val="lightGray"/>
        </w:rPr>
        <w:t>me' of the Grantee as the trustee is the legal entity entering into the Agreement. If requested by the Grantee, the words 'as trustee of the XXX</w:t>
      </w:r>
      <w:r>
        <w:rPr>
          <w:color w:val="000000" w:themeColor="text1"/>
          <w:highlight w:val="lightGray"/>
        </w:rPr>
        <w:t xml:space="preserve"> T</w:t>
      </w:r>
      <w:r w:rsidR="00EC7CB0" w:rsidRPr="007E0C1C">
        <w:rPr>
          <w:color w:val="000000" w:themeColor="text1"/>
          <w:highlight w:val="lightGray"/>
        </w:rPr>
        <w:t>rust' could be included at the end of the name.]</w:t>
      </w:r>
    </w:p>
    <w:p w14:paraId="1A8C1CAC" w14:textId="7601E37A" w:rsidR="00240E94" w:rsidRPr="00240E94" w:rsidRDefault="00240E94" w:rsidP="00240E94">
      <w:pPr>
        <w:tabs>
          <w:tab w:val="left" w:pos="3840"/>
        </w:tabs>
        <w:rPr>
          <w:sz w:val="28"/>
          <w:szCs w:val="28"/>
        </w:rPr>
      </w:pPr>
      <w:r>
        <w:rPr>
          <w:sz w:val="28"/>
          <w:szCs w:val="28"/>
        </w:rPr>
        <w:tab/>
      </w:r>
    </w:p>
    <w:p w14:paraId="127CECF3" w14:textId="45007695" w:rsidR="008C2212" w:rsidRPr="00240E94" w:rsidRDefault="00240E94" w:rsidP="00240E94">
      <w:pPr>
        <w:tabs>
          <w:tab w:val="left" w:pos="3840"/>
        </w:tabs>
        <w:rPr>
          <w:sz w:val="28"/>
          <w:szCs w:val="28"/>
        </w:rPr>
        <w:sectPr w:rsidR="008C2212" w:rsidRPr="00240E94" w:rsidSect="005A32BE">
          <w:headerReference w:type="even" r:id="rId20"/>
          <w:headerReference w:type="default" r:id="rId21"/>
          <w:headerReference w:type="first" r:id="rId22"/>
          <w:pgSz w:w="11906" w:h="16838"/>
          <w:pgMar w:top="1304" w:right="1077" w:bottom="1304" w:left="1077" w:header="709" w:footer="709" w:gutter="0"/>
          <w:cols w:space="708"/>
          <w:docGrid w:linePitch="360"/>
        </w:sectPr>
      </w:pPr>
      <w:r>
        <w:rPr>
          <w:sz w:val="28"/>
          <w:szCs w:val="28"/>
        </w:rPr>
        <w:tab/>
      </w:r>
    </w:p>
    <w:p w14:paraId="56D9704C" w14:textId="7EB57D74" w:rsidR="00DA3DED" w:rsidRPr="009C24D8" w:rsidRDefault="00DA3DED" w:rsidP="00EE0130">
      <w:pPr>
        <w:keepNext/>
        <w:keepLines/>
        <w:spacing w:after="60" w:line="240" w:lineRule="auto"/>
        <w:outlineLvl w:val="1"/>
        <w:rPr>
          <w:rFonts w:asciiTheme="minorHAnsi" w:hAnsiTheme="minorHAnsi" w:cstheme="minorHAnsi"/>
          <w:b/>
          <w:bCs/>
          <w:color w:val="000000" w:themeColor="text1"/>
          <w:sz w:val="26"/>
          <w:szCs w:val="26"/>
        </w:rPr>
      </w:pPr>
      <w:bookmarkStart w:id="86" w:name="_Toc524515446"/>
      <w:bookmarkStart w:id="87" w:name="_Toc531079402"/>
      <w:r w:rsidRPr="005D45DE">
        <w:rPr>
          <w:rFonts w:ascii="Cambria" w:hAnsi="Cambria"/>
          <w:b/>
          <w:bCs/>
          <w:color w:val="000000" w:themeColor="text1"/>
          <w:sz w:val="26"/>
          <w:szCs w:val="26"/>
        </w:rPr>
        <w:lastRenderedPageBreak/>
        <w:t xml:space="preserve">1. </w:t>
      </w:r>
      <w:r w:rsidRPr="009C24D8">
        <w:rPr>
          <w:rFonts w:asciiTheme="minorHAnsi" w:hAnsiTheme="minorHAnsi" w:cstheme="minorHAnsi"/>
          <w:b/>
          <w:bCs/>
          <w:color w:val="000000" w:themeColor="text1"/>
          <w:sz w:val="26"/>
          <w:szCs w:val="26"/>
        </w:rPr>
        <w:t>Undertaking the Activity</w:t>
      </w:r>
      <w:bookmarkEnd w:id="86"/>
      <w:bookmarkEnd w:id="87"/>
    </w:p>
    <w:p w14:paraId="09844BA1" w14:textId="77777777" w:rsidR="00430A8A" w:rsidRPr="00646606" w:rsidRDefault="00430A8A" w:rsidP="00EE0130">
      <w:pPr>
        <w:widowControl w:val="0"/>
        <w:spacing w:after="60" w:line="240" w:lineRule="auto"/>
        <w:rPr>
          <w:rFonts w:asciiTheme="minorHAnsi" w:hAnsiTheme="minorHAnsi" w:cstheme="minorHAnsi"/>
        </w:rPr>
      </w:pPr>
      <w:r w:rsidRPr="00A059C6">
        <w:rPr>
          <w:rFonts w:asciiTheme="minorHAnsi" w:hAnsiTheme="minorHAnsi" w:cstheme="minorHAnsi"/>
        </w:rPr>
        <w:t>1.1</w:t>
      </w:r>
      <w:r w:rsidRPr="00646606">
        <w:rPr>
          <w:rFonts w:asciiTheme="minorHAnsi" w:hAnsiTheme="minorHAnsi" w:cstheme="minorHAnsi"/>
        </w:rPr>
        <w:t xml:space="preserve"> </w:t>
      </w:r>
      <w:r w:rsidR="00DA3DED" w:rsidRPr="00646606">
        <w:rPr>
          <w:rFonts w:asciiTheme="minorHAnsi" w:hAnsiTheme="minorHAnsi" w:cstheme="minorHAnsi"/>
        </w:rPr>
        <w:t>The Grantee agrees to undertake the Activity in accordance with this Agreement.</w:t>
      </w:r>
      <w:r w:rsidR="005059B1" w:rsidRPr="00646606">
        <w:rPr>
          <w:rFonts w:asciiTheme="minorHAnsi" w:hAnsiTheme="minorHAnsi" w:cstheme="minorHAnsi"/>
        </w:rPr>
        <w:t xml:space="preserve"> </w:t>
      </w:r>
    </w:p>
    <w:p w14:paraId="6EB5FB62" w14:textId="09E4A78A" w:rsidR="00DA3DED" w:rsidRPr="009C24D8" w:rsidRDefault="00430A8A" w:rsidP="00EE0130">
      <w:pPr>
        <w:widowControl w:val="0"/>
        <w:spacing w:after="60" w:line="240" w:lineRule="auto"/>
        <w:rPr>
          <w:rFonts w:asciiTheme="minorHAnsi" w:hAnsiTheme="minorHAnsi" w:cstheme="minorHAnsi"/>
          <w:sz w:val="16"/>
          <w:szCs w:val="16"/>
        </w:rPr>
      </w:pPr>
      <w:r w:rsidRPr="00A059C6">
        <w:rPr>
          <w:rFonts w:asciiTheme="minorHAnsi" w:hAnsiTheme="minorHAnsi" w:cstheme="minorHAnsi"/>
        </w:rPr>
        <w:t xml:space="preserve">1.2 </w:t>
      </w:r>
      <w:r w:rsidR="005059B1" w:rsidRPr="00A059C6">
        <w:rPr>
          <w:rFonts w:asciiTheme="minorHAnsi" w:hAnsiTheme="minorHAnsi"/>
          <w:bCs/>
        </w:rPr>
        <w:t xml:space="preserve">The Grantee must meet the eligibility requirements relating to the National Redress Scheme </w:t>
      </w:r>
      <w:r w:rsidR="005059B1" w:rsidRPr="00A059C6">
        <w:rPr>
          <w:rFonts w:asciiTheme="minorHAnsi" w:hAnsiTheme="minorHAnsi" w:cstheme="minorHAnsi"/>
        </w:rPr>
        <w:t>(</w:t>
      </w:r>
      <w:hyperlink r:id="rId23" w:history="1">
        <w:r w:rsidR="005059B1" w:rsidRPr="00A059C6">
          <w:rPr>
            <w:rStyle w:val="Hyperlink"/>
            <w:rFonts w:asciiTheme="minorHAnsi" w:hAnsiTheme="minorHAnsi" w:cstheme="minorHAnsi"/>
          </w:rPr>
          <w:t>www.nationalredress.gov.au</w:t>
        </w:r>
      </w:hyperlink>
      <w:r w:rsidR="005059B1" w:rsidRPr="00A059C6">
        <w:rPr>
          <w:rFonts w:asciiTheme="minorHAnsi" w:hAnsiTheme="minorHAnsi" w:cstheme="minorHAnsi"/>
        </w:rPr>
        <w:t>)</w:t>
      </w:r>
      <w:r w:rsidR="005059B1" w:rsidRPr="00A059C6">
        <w:rPr>
          <w:rFonts w:asciiTheme="minorHAnsi" w:hAnsiTheme="minorHAnsi"/>
          <w:bCs/>
        </w:rPr>
        <w:t xml:space="preserve"> </w:t>
      </w:r>
      <w:proofErr w:type="gramStart"/>
      <w:r w:rsidR="005059B1" w:rsidRPr="00A059C6">
        <w:rPr>
          <w:rFonts w:asciiTheme="minorHAnsi" w:hAnsiTheme="minorHAnsi"/>
          <w:bCs/>
        </w:rPr>
        <w:t>set out under the relevant grant opportunity guidelines at all times</w:t>
      </w:r>
      <w:proofErr w:type="gramEnd"/>
      <w:r w:rsidR="005059B1" w:rsidRPr="00A059C6">
        <w:rPr>
          <w:rFonts w:asciiTheme="minorHAnsi" w:hAnsiTheme="minorHAnsi"/>
          <w:bCs/>
        </w:rPr>
        <w:t xml:space="preserve"> during the term of this Agreement.</w:t>
      </w:r>
      <w:r w:rsidR="005059B1">
        <w:rPr>
          <w:rFonts w:asciiTheme="minorHAnsi" w:hAnsiTheme="minorHAnsi"/>
          <w:bCs/>
        </w:rPr>
        <w:t xml:space="preserve"> </w:t>
      </w:r>
      <w:r w:rsidR="005059B1" w:rsidRPr="00817FA7">
        <w:rPr>
          <w:rFonts w:asciiTheme="minorHAnsi" w:hAnsiTheme="minorHAnsi" w:cstheme="minorHAnsi"/>
        </w:rPr>
        <w:t>  </w:t>
      </w:r>
    </w:p>
    <w:p w14:paraId="5679CE65" w14:textId="5413A45B" w:rsidR="00DA3DED" w:rsidRPr="009C24D8" w:rsidRDefault="00DA3DED" w:rsidP="00EE0130">
      <w:pPr>
        <w:keepNext/>
        <w:keepLines/>
        <w:spacing w:after="60" w:line="240" w:lineRule="auto"/>
        <w:outlineLvl w:val="1"/>
        <w:rPr>
          <w:rFonts w:asciiTheme="minorHAnsi" w:hAnsiTheme="minorHAnsi" w:cstheme="minorHAnsi"/>
          <w:b/>
          <w:bCs/>
          <w:color w:val="000000" w:themeColor="text1"/>
          <w:sz w:val="26"/>
          <w:szCs w:val="26"/>
        </w:rPr>
      </w:pPr>
      <w:bookmarkStart w:id="88" w:name="_Toc524515447"/>
      <w:bookmarkStart w:id="89" w:name="_Toc525119558"/>
      <w:bookmarkStart w:id="90" w:name="_Toc531079403"/>
      <w:r w:rsidRPr="009C24D8">
        <w:rPr>
          <w:rFonts w:asciiTheme="minorHAnsi" w:hAnsiTheme="minorHAnsi" w:cstheme="minorHAnsi"/>
          <w:b/>
          <w:bCs/>
          <w:color w:val="000000" w:themeColor="text1"/>
          <w:sz w:val="26"/>
          <w:szCs w:val="26"/>
        </w:rPr>
        <w:t>2. Acknowledgements</w:t>
      </w:r>
      <w:bookmarkEnd w:id="88"/>
      <w:bookmarkEnd w:id="89"/>
      <w:bookmarkEnd w:id="90"/>
    </w:p>
    <w:p w14:paraId="19EFD2D5" w14:textId="77777777" w:rsidR="00DA3DED" w:rsidRPr="009C24D8" w:rsidRDefault="00DA3DED" w:rsidP="00EE0130">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The Grantee agrees to acknowledge the Commonwealth’s support in Material published in connection with this Agreement and agrees to use any form of acknowledgment the Commonwealth reasonably specifies.</w:t>
      </w:r>
    </w:p>
    <w:p w14:paraId="2077FC90" w14:textId="4EE76AAF" w:rsidR="00DA3DED" w:rsidRPr="009C24D8" w:rsidRDefault="00DA3DED" w:rsidP="00EE0130">
      <w:pPr>
        <w:keepNext/>
        <w:keepLines/>
        <w:spacing w:after="60" w:line="240" w:lineRule="auto"/>
        <w:outlineLvl w:val="1"/>
        <w:rPr>
          <w:rFonts w:asciiTheme="minorHAnsi" w:hAnsiTheme="minorHAnsi" w:cstheme="minorHAnsi"/>
          <w:b/>
          <w:bCs/>
          <w:color w:val="000000" w:themeColor="text1"/>
          <w:sz w:val="26"/>
          <w:szCs w:val="26"/>
        </w:rPr>
      </w:pPr>
      <w:bookmarkStart w:id="91" w:name="_Toc524515448"/>
      <w:bookmarkStart w:id="92" w:name="_Toc525119559"/>
      <w:bookmarkStart w:id="93" w:name="_Toc531079404"/>
      <w:r w:rsidRPr="009C24D8">
        <w:rPr>
          <w:rFonts w:asciiTheme="minorHAnsi" w:hAnsiTheme="minorHAnsi" w:cstheme="minorHAnsi"/>
          <w:b/>
          <w:bCs/>
          <w:color w:val="000000" w:themeColor="text1"/>
          <w:sz w:val="26"/>
          <w:szCs w:val="26"/>
        </w:rPr>
        <w:t>3. Notices</w:t>
      </w:r>
      <w:bookmarkEnd w:id="91"/>
      <w:bookmarkEnd w:id="92"/>
      <w:bookmarkEnd w:id="93"/>
    </w:p>
    <w:p w14:paraId="3620E938" w14:textId="00F67BF8" w:rsidR="00DA3DED" w:rsidRPr="009C24D8" w:rsidRDefault="00DA3DED" w:rsidP="00EE0130">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 xml:space="preserve">3.1 </w:t>
      </w:r>
      <w:r w:rsidR="00404671" w:rsidRPr="009C24D8">
        <w:rPr>
          <w:rFonts w:asciiTheme="minorHAnsi" w:hAnsiTheme="minorHAnsi" w:cstheme="minorHAnsi"/>
        </w:rPr>
        <w:t>Each Party</w:t>
      </w:r>
      <w:r w:rsidRPr="009C24D8">
        <w:rPr>
          <w:rFonts w:asciiTheme="minorHAnsi" w:hAnsiTheme="minorHAnsi" w:cstheme="minorHAnsi"/>
        </w:rPr>
        <w:t xml:space="preserve"> agree</w:t>
      </w:r>
      <w:r w:rsidR="00404671" w:rsidRPr="009C24D8">
        <w:rPr>
          <w:rFonts w:asciiTheme="minorHAnsi" w:hAnsiTheme="minorHAnsi" w:cstheme="minorHAnsi"/>
        </w:rPr>
        <w:t>s</w:t>
      </w:r>
      <w:r w:rsidRPr="009C24D8">
        <w:rPr>
          <w:rFonts w:asciiTheme="minorHAnsi" w:hAnsiTheme="minorHAnsi" w:cstheme="minorHAnsi"/>
        </w:rPr>
        <w:t xml:space="preserve"> to notify the other Party of anything reasonably likely to </w:t>
      </w:r>
      <w:r w:rsidR="00404671" w:rsidRPr="009C24D8">
        <w:rPr>
          <w:rFonts w:asciiTheme="minorHAnsi" w:hAnsiTheme="minorHAnsi" w:cstheme="minorHAnsi"/>
        </w:rPr>
        <w:t xml:space="preserve">adversely </w:t>
      </w:r>
      <w:r w:rsidRPr="009C24D8">
        <w:rPr>
          <w:rFonts w:asciiTheme="minorHAnsi" w:hAnsiTheme="minorHAnsi" w:cstheme="minorHAnsi"/>
        </w:rPr>
        <w:t xml:space="preserve">affect the </w:t>
      </w:r>
      <w:r w:rsidR="00404671" w:rsidRPr="009C24D8">
        <w:rPr>
          <w:rFonts w:asciiTheme="minorHAnsi" w:hAnsiTheme="minorHAnsi" w:cstheme="minorHAnsi"/>
        </w:rPr>
        <w:t xml:space="preserve">undertaking </w:t>
      </w:r>
      <w:r w:rsidRPr="009C24D8">
        <w:rPr>
          <w:rFonts w:asciiTheme="minorHAnsi" w:hAnsiTheme="minorHAnsi" w:cstheme="minorHAnsi"/>
        </w:rPr>
        <w:t>of the Activity</w:t>
      </w:r>
      <w:r w:rsidR="00404671" w:rsidRPr="009C24D8">
        <w:rPr>
          <w:rFonts w:asciiTheme="minorHAnsi" w:hAnsiTheme="minorHAnsi" w:cstheme="minorHAnsi"/>
        </w:rPr>
        <w:t>, management of the Grant or its performance of its other requirements</w:t>
      </w:r>
      <w:r w:rsidRPr="009C24D8">
        <w:rPr>
          <w:rFonts w:asciiTheme="minorHAnsi" w:hAnsiTheme="minorHAnsi" w:cstheme="minorHAnsi"/>
        </w:rPr>
        <w:t xml:space="preserve"> under this Agreement.</w:t>
      </w:r>
    </w:p>
    <w:p w14:paraId="279FD912" w14:textId="30A5F874" w:rsidR="00DA3DED" w:rsidRPr="009C24D8" w:rsidRDefault="00DA3DED" w:rsidP="00EE0130">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3.2 A notice under this Agreement must be in writing, signed by the Party giving notice and addressed to the other Party’s representative.</w:t>
      </w:r>
    </w:p>
    <w:p w14:paraId="6A39595F" w14:textId="305E806D" w:rsidR="00EA0295" w:rsidRDefault="00EA0295" w:rsidP="00EE0130">
      <w:pPr>
        <w:widowControl w:val="0"/>
        <w:spacing w:after="60" w:line="240" w:lineRule="auto"/>
        <w:rPr>
          <w:rFonts w:asciiTheme="minorHAnsi" w:hAnsiTheme="minorHAnsi" w:cstheme="minorHAnsi"/>
        </w:rPr>
      </w:pPr>
      <w:r w:rsidRPr="009C24D8">
        <w:rPr>
          <w:rFonts w:asciiTheme="minorHAnsi" w:hAnsiTheme="minorHAnsi" w:cstheme="minorHAnsi"/>
        </w:rPr>
        <w:t xml:space="preserve">3.3 The Commonwealth may, by notice, advise the Grantee of changes to the Agreement that are minor or of an administrative nature </w:t>
      </w:r>
      <w:r w:rsidR="007D1263" w:rsidRPr="009C24D8">
        <w:rPr>
          <w:rFonts w:asciiTheme="minorHAnsi" w:hAnsiTheme="minorHAnsi" w:cstheme="minorHAnsi"/>
        </w:rPr>
        <w:t xml:space="preserve">provided that </w:t>
      </w:r>
      <w:r w:rsidR="00625E9B" w:rsidRPr="009C24D8">
        <w:rPr>
          <w:rFonts w:asciiTheme="minorHAnsi" w:hAnsiTheme="minorHAnsi" w:cstheme="minorHAnsi"/>
        </w:rPr>
        <w:t>any such change</w:t>
      </w:r>
      <w:r w:rsidR="0034594D" w:rsidRPr="009C24D8">
        <w:rPr>
          <w:rFonts w:asciiTheme="minorHAnsi" w:hAnsiTheme="minorHAnsi" w:cstheme="minorHAnsi"/>
        </w:rPr>
        <w:t>s</w:t>
      </w:r>
      <w:r w:rsidR="007D1263" w:rsidRPr="009C24D8">
        <w:rPr>
          <w:rFonts w:asciiTheme="minorHAnsi" w:hAnsiTheme="minorHAnsi" w:cstheme="minorHAnsi"/>
        </w:rPr>
        <w:t xml:space="preserve"> </w:t>
      </w:r>
      <w:r w:rsidR="00625E9B" w:rsidRPr="009C24D8">
        <w:rPr>
          <w:rFonts w:asciiTheme="minorHAnsi" w:hAnsiTheme="minorHAnsi" w:cstheme="minorHAnsi"/>
        </w:rPr>
        <w:t>d</w:t>
      </w:r>
      <w:r w:rsidRPr="009C24D8">
        <w:rPr>
          <w:rFonts w:asciiTheme="minorHAnsi" w:hAnsiTheme="minorHAnsi" w:cstheme="minorHAnsi"/>
        </w:rPr>
        <w:t>o</w:t>
      </w:r>
      <w:r w:rsidR="0034594D" w:rsidRPr="009C24D8">
        <w:rPr>
          <w:rFonts w:asciiTheme="minorHAnsi" w:hAnsiTheme="minorHAnsi" w:cstheme="minorHAnsi"/>
        </w:rPr>
        <w:t xml:space="preserve"> </w:t>
      </w:r>
      <w:r w:rsidRPr="009C24D8">
        <w:rPr>
          <w:rFonts w:asciiTheme="minorHAnsi" w:hAnsiTheme="minorHAnsi" w:cstheme="minorHAnsi"/>
        </w:rPr>
        <w:t>not increase the Grantee’s obligations under this Agreement. Such changes</w:t>
      </w:r>
      <w:r w:rsidR="008974C0" w:rsidRPr="009C24D8">
        <w:rPr>
          <w:rFonts w:asciiTheme="minorHAnsi" w:hAnsiTheme="minorHAnsi" w:cstheme="minorHAnsi"/>
        </w:rPr>
        <w:t>, while legally binding,</w:t>
      </w:r>
      <w:r w:rsidRPr="009C24D8">
        <w:rPr>
          <w:rFonts w:asciiTheme="minorHAnsi" w:hAnsiTheme="minorHAnsi" w:cstheme="minorHAnsi"/>
        </w:rPr>
        <w:t xml:space="preserve"> are not </w:t>
      </w:r>
      <w:r w:rsidR="00814F12" w:rsidRPr="009C24D8">
        <w:rPr>
          <w:rFonts w:asciiTheme="minorHAnsi" w:hAnsiTheme="minorHAnsi" w:cstheme="minorHAnsi"/>
        </w:rPr>
        <w:t>variations for the purpose of clause 7.</w:t>
      </w:r>
    </w:p>
    <w:p w14:paraId="5F8DD54B" w14:textId="599A1688" w:rsidR="00646606" w:rsidRPr="009C24D8" w:rsidRDefault="00646606" w:rsidP="00EE0130">
      <w:pPr>
        <w:widowControl w:val="0"/>
        <w:spacing w:after="60" w:line="240" w:lineRule="auto"/>
        <w:rPr>
          <w:rFonts w:asciiTheme="minorHAnsi" w:hAnsiTheme="minorHAnsi" w:cstheme="minorHAnsi"/>
          <w:sz w:val="16"/>
          <w:szCs w:val="16"/>
        </w:rPr>
      </w:pPr>
      <w:r>
        <w:rPr>
          <w:rFonts w:asciiTheme="minorHAnsi" w:hAnsiTheme="minorHAnsi" w:cstheme="minorHAnsi"/>
        </w:rPr>
        <w:t xml:space="preserve">3.4 </w:t>
      </w:r>
      <w:r>
        <w:rPr>
          <w:rFonts w:eastAsia="Calibri"/>
        </w:rPr>
        <w:t xml:space="preserve">If the </w:t>
      </w:r>
      <w:r w:rsidRPr="00805CE7">
        <w:rPr>
          <w:rFonts w:eastAsia="Calibri"/>
        </w:rPr>
        <w:t xml:space="preserve">Commonwealth </w:t>
      </w:r>
      <w:r>
        <w:rPr>
          <w:rFonts w:eastAsia="Calibri"/>
        </w:rPr>
        <w:t xml:space="preserve">proposes to make </w:t>
      </w:r>
      <w:r w:rsidRPr="00805CE7">
        <w:rPr>
          <w:rFonts w:eastAsia="Calibri"/>
        </w:rPr>
        <w:t xml:space="preserve">any changes </w:t>
      </w:r>
      <w:r>
        <w:rPr>
          <w:rFonts w:eastAsia="Calibri"/>
        </w:rPr>
        <w:t xml:space="preserve">that </w:t>
      </w:r>
      <w:r w:rsidRPr="00805CE7">
        <w:rPr>
          <w:rFonts w:eastAsia="Calibri"/>
        </w:rPr>
        <w:t xml:space="preserve">are not considered minor </w:t>
      </w:r>
      <w:r>
        <w:rPr>
          <w:rFonts w:eastAsia="Calibri"/>
        </w:rPr>
        <w:t xml:space="preserve">or </w:t>
      </w:r>
      <w:r w:rsidRPr="00805CE7">
        <w:rPr>
          <w:rFonts w:eastAsia="Calibri"/>
        </w:rPr>
        <w:t xml:space="preserve">administrative in nature or </w:t>
      </w:r>
      <w:r>
        <w:rPr>
          <w:rFonts w:eastAsia="Calibri"/>
        </w:rPr>
        <w:t>any changes that will</w:t>
      </w:r>
      <w:r w:rsidRPr="00805CE7">
        <w:rPr>
          <w:rFonts w:eastAsia="Calibri"/>
        </w:rPr>
        <w:t xml:space="preserve"> increase a Grantee’s obligations under th</w:t>
      </w:r>
      <w:r>
        <w:rPr>
          <w:rFonts w:eastAsia="Calibri"/>
        </w:rPr>
        <w:t>is A</w:t>
      </w:r>
      <w:r w:rsidRPr="00805CE7">
        <w:rPr>
          <w:rFonts w:eastAsia="Calibri"/>
        </w:rPr>
        <w:t>greement</w:t>
      </w:r>
      <w:r>
        <w:rPr>
          <w:rFonts w:eastAsia="Calibri"/>
        </w:rPr>
        <w:t xml:space="preserve">, the Commonwealth will use best endeavours to </w:t>
      </w:r>
      <w:r w:rsidRPr="00787D6D">
        <w:rPr>
          <w:rFonts w:eastAsia="Calibri"/>
        </w:rPr>
        <w:t xml:space="preserve">provide </w:t>
      </w:r>
      <w:r w:rsidR="001071E0">
        <w:rPr>
          <w:rFonts w:eastAsia="Calibri"/>
        </w:rPr>
        <w:t>prior</w:t>
      </w:r>
      <w:r w:rsidRPr="00787D6D">
        <w:rPr>
          <w:rFonts w:eastAsia="Calibri"/>
        </w:rPr>
        <w:t xml:space="preserve"> notice </w:t>
      </w:r>
      <w:r>
        <w:rPr>
          <w:rFonts w:eastAsia="Calibri"/>
        </w:rPr>
        <w:t>to the Grantee of the proposed changes and the parties must comply with clause 7 of Schedule 1 to this Agreement.</w:t>
      </w:r>
    </w:p>
    <w:p w14:paraId="3A574535" w14:textId="21386C0F"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94" w:name="_Toc524515449"/>
      <w:bookmarkStart w:id="95" w:name="_Toc525119560"/>
      <w:bookmarkStart w:id="96" w:name="_Toc531079405"/>
      <w:r w:rsidRPr="009C24D8">
        <w:rPr>
          <w:rFonts w:asciiTheme="minorHAnsi" w:hAnsiTheme="minorHAnsi" w:cstheme="minorHAnsi"/>
          <w:b/>
          <w:bCs/>
          <w:color w:val="000000" w:themeColor="text1"/>
          <w:sz w:val="26"/>
          <w:szCs w:val="26"/>
        </w:rPr>
        <w:t>4. Relationship between the Parties</w:t>
      </w:r>
      <w:bookmarkEnd w:id="94"/>
      <w:bookmarkEnd w:id="95"/>
      <w:bookmarkEnd w:id="96"/>
    </w:p>
    <w:p w14:paraId="4106C889"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A Party is not by virtue of this Agreement the employee, agent or partner of the other Party and is not authorised to bind or represent the other Party.</w:t>
      </w:r>
    </w:p>
    <w:p w14:paraId="3C481825" w14:textId="70D3C7CD"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97" w:name="_Toc524515450"/>
      <w:bookmarkStart w:id="98" w:name="_Toc525119561"/>
      <w:bookmarkStart w:id="99" w:name="_Toc531079406"/>
      <w:r w:rsidRPr="009C24D8">
        <w:rPr>
          <w:rFonts w:asciiTheme="minorHAnsi" w:hAnsiTheme="minorHAnsi" w:cstheme="minorHAnsi"/>
          <w:b/>
          <w:bCs/>
          <w:color w:val="000000" w:themeColor="text1"/>
          <w:sz w:val="26"/>
          <w:szCs w:val="26"/>
        </w:rPr>
        <w:t>5. Subcontracting</w:t>
      </w:r>
      <w:bookmarkEnd w:id="97"/>
      <w:bookmarkEnd w:id="98"/>
      <w:bookmarkEnd w:id="99"/>
      <w:r w:rsidRPr="009C24D8">
        <w:rPr>
          <w:rFonts w:asciiTheme="minorHAnsi" w:hAnsiTheme="minorHAnsi" w:cstheme="minorHAnsi"/>
          <w:b/>
          <w:bCs/>
          <w:color w:val="000000" w:themeColor="text1"/>
          <w:sz w:val="26"/>
          <w:szCs w:val="26"/>
        </w:rPr>
        <w:t xml:space="preserve"> </w:t>
      </w:r>
    </w:p>
    <w:p w14:paraId="34D31E41" w14:textId="010AE3D5"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5.1 The Grantee </w:t>
      </w:r>
      <w:r w:rsidR="00194550" w:rsidRPr="009C24D8">
        <w:rPr>
          <w:rFonts w:asciiTheme="minorHAnsi" w:hAnsiTheme="minorHAnsi" w:cstheme="minorHAnsi"/>
        </w:rPr>
        <w:t xml:space="preserve">is </w:t>
      </w:r>
      <w:r w:rsidRPr="009C24D8">
        <w:rPr>
          <w:rFonts w:asciiTheme="minorHAnsi" w:hAnsiTheme="minorHAnsi" w:cstheme="minorHAnsi"/>
        </w:rPr>
        <w:t xml:space="preserve">responsible for </w:t>
      </w:r>
      <w:r w:rsidR="00194550" w:rsidRPr="009C24D8">
        <w:rPr>
          <w:rFonts w:asciiTheme="minorHAnsi" w:hAnsiTheme="minorHAnsi" w:cstheme="minorHAnsi"/>
        </w:rPr>
        <w:t>the performance of its obligations under</w:t>
      </w:r>
      <w:r w:rsidRPr="009C24D8">
        <w:rPr>
          <w:rFonts w:asciiTheme="minorHAnsi" w:hAnsiTheme="minorHAnsi" w:cstheme="minorHAnsi"/>
        </w:rPr>
        <w:t xml:space="preserve"> this Agreement, including in relation to any tasks undertaken by subcontractors.</w:t>
      </w:r>
    </w:p>
    <w:p w14:paraId="223C8326"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5.2 The Grantee agrees to make available to the Commonwealth the details of any of its subcontractors engaged to perform any tasks in relation to this Agreement upon request.</w:t>
      </w:r>
    </w:p>
    <w:p w14:paraId="068012FD" w14:textId="000A11F8"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00" w:name="_Toc524515451"/>
      <w:bookmarkStart w:id="101" w:name="_Toc525119562"/>
      <w:bookmarkStart w:id="102" w:name="_Toc531079407"/>
      <w:r w:rsidRPr="009C24D8">
        <w:rPr>
          <w:rFonts w:asciiTheme="minorHAnsi" w:hAnsiTheme="minorHAnsi" w:cstheme="minorHAnsi"/>
          <w:b/>
          <w:bCs/>
          <w:color w:val="000000" w:themeColor="text1"/>
          <w:sz w:val="26"/>
          <w:szCs w:val="26"/>
        </w:rPr>
        <w:t>6. Conflict of interest</w:t>
      </w:r>
      <w:bookmarkEnd w:id="100"/>
      <w:bookmarkEnd w:id="101"/>
      <w:bookmarkEnd w:id="102"/>
    </w:p>
    <w:p w14:paraId="7A6520A4"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 xml:space="preserve">The Grantee agrees to notify the Commonwealth promptly of any actual, perceived or potential conflicts </w:t>
      </w:r>
      <w:r w:rsidRPr="009C24D8">
        <w:rPr>
          <w:rFonts w:asciiTheme="minorHAnsi" w:hAnsiTheme="minorHAnsi" w:cstheme="minorHAnsi"/>
        </w:rPr>
        <w:t xml:space="preserve">of interest which could affect its performance of this Agreement and agrees to take action to resolve the conflict. </w:t>
      </w:r>
    </w:p>
    <w:p w14:paraId="14A21E47" w14:textId="069FBB62"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03" w:name="_Toc524515452"/>
      <w:bookmarkStart w:id="104" w:name="_Toc525119563"/>
      <w:bookmarkStart w:id="105" w:name="_Toc531079408"/>
      <w:r w:rsidRPr="009C24D8">
        <w:rPr>
          <w:rFonts w:asciiTheme="minorHAnsi" w:hAnsiTheme="minorHAnsi" w:cstheme="minorHAnsi"/>
          <w:b/>
          <w:bCs/>
          <w:color w:val="000000" w:themeColor="text1"/>
          <w:sz w:val="26"/>
          <w:szCs w:val="26"/>
        </w:rPr>
        <w:t>7. Variation</w:t>
      </w:r>
      <w:bookmarkEnd w:id="103"/>
      <w:bookmarkEnd w:id="104"/>
      <w:bookmarkEnd w:id="105"/>
    </w:p>
    <w:p w14:paraId="2A705672"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This Agreement may be varied in writing only, signed by both Parties.</w:t>
      </w:r>
    </w:p>
    <w:p w14:paraId="32B12649" w14:textId="528472A0"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06" w:name="_Toc524515453"/>
      <w:bookmarkStart w:id="107" w:name="_Toc525119564"/>
      <w:bookmarkStart w:id="108" w:name="_Toc531079409"/>
      <w:r w:rsidRPr="009C24D8">
        <w:rPr>
          <w:rFonts w:asciiTheme="minorHAnsi" w:hAnsiTheme="minorHAnsi" w:cstheme="minorHAnsi"/>
          <w:b/>
          <w:bCs/>
          <w:color w:val="000000" w:themeColor="text1"/>
          <w:sz w:val="26"/>
          <w:szCs w:val="26"/>
        </w:rPr>
        <w:t>8. Payment of the Grant</w:t>
      </w:r>
      <w:bookmarkEnd w:id="106"/>
      <w:bookmarkEnd w:id="107"/>
      <w:bookmarkEnd w:id="108"/>
    </w:p>
    <w:p w14:paraId="51169450" w14:textId="26E0A00D"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8.1 The Commonwealth agrees to pay the Grant to the Grantee in accordance with </w:t>
      </w:r>
      <w:r w:rsidR="00EE7A08">
        <w:rPr>
          <w:rFonts w:asciiTheme="minorHAnsi" w:hAnsiTheme="minorHAnsi" w:cstheme="minorHAnsi"/>
        </w:rPr>
        <w:t xml:space="preserve">this Agreement (including </w:t>
      </w:r>
      <w:r w:rsidRPr="009C24D8">
        <w:rPr>
          <w:rFonts w:asciiTheme="minorHAnsi" w:hAnsiTheme="minorHAnsi" w:cstheme="minorHAnsi"/>
        </w:rPr>
        <w:t>the Grant Details</w:t>
      </w:r>
      <w:r w:rsidR="00EE7A08">
        <w:rPr>
          <w:rFonts w:asciiTheme="minorHAnsi" w:hAnsiTheme="minorHAnsi" w:cstheme="minorHAnsi"/>
        </w:rPr>
        <w:t>)</w:t>
      </w:r>
      <w:r w:rsidRPr="009C24D8">
        <w:rPr>
          <w:rFonts w:asciiTheme="minorHAnsi" w:hAnsiTheme="minorHAnsi" w:cstheme="minorHAnsi"/>
        </w:rPr>
        <w:t>.</w:t>
      </w:r>
    </w:p>
    <w:p w14:paraId="6A449A13"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8.2 The Commonwealth may by notice withhold payment of any amount of the Grant where it reasonably believes the Grantee</w:t>
      </w:r>
      <w:r w:rsidRPr="009C24D8" w:rsidDel="00760841">
        <w:rPr>
          <w:rFonts w:asciiTheme="minorHAnsi" w:hAnsiTheme="minorHAnsi" w:cstheme="minorHAnsi"/>
        </w:rPr>
        <w:t xml:space="preserve"> </w:t>
      </w:r>
      <w:r w:rsidRPr="009C24D8">
        <w:rPr>
          <w:rFonts w:asciiTheme="minorHAnsi" w:hAnsiTheme="minorHAnsi" w:cstheme="minorHAnsi"/>
        </w:rPr>
        <w:t xml:space="preserve">has not complied with this Agreement or is unable to undertake the Activity. </w:t>
      </w:r>
    </w:p>
    <w:p w14:paraId="64D7C303"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8.3 A notice under clause 8.2 will contain the reasons for any payment being withheld and the steps the Grantee can take to address those reasons.</w:t>
      </w:r>
    </w:p>
    <w:p w14:paraId="44612A73"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8.4 The Commonwealth will pay the withheld amount once the Grantee has satisfactorily addressed the reasons contained in a notice under clause 8.2</w:t>
      </w:r>
      <w:r w:rsidRPr="009C24D8">
        <w:rPr>
          <w:rFonts w:asciiTheme="minorHAnsi" w:hAnsiTheme="minorHAnsi" w:cstheme="minorHAnsi"/>
          <w:sz w:val="16"/>
          <w:szCs w:val="16"/>
        </w:rPr>
        <w:t>.</w:t>
      </w:r>
    </w:p>
    <w:p w14:paraId="5EA647E1" w14:textId="74E87F28" w:rsidR="00DA3DED" w:rsidRPr="009C24D8" w:rsidRDefault="00DA3DED" w:rsidP="00DA3DED">
      <w:pPr>
        <w:keepNext/>
        <w:keepLines/>
        <w:spacing w:before="60" w:after="0" w:line="240" w:lineRule="auto"/>
        <w:outlineLvl w:val="1"/>
        <w:rPr>
          <w:rFonts w:asciiTheme="minorHAnsi" w:eastAsia="Calibri" w:hAnsiTheme="minorHAnsi" w:cstheme="minorHAnsi"/>
          <w:b/>
          <w:bCs/>
          <w:color w:val="000000"/>
          <w:sz w:val="26"/>
          <w:szCs w:val="26"/>
        </w:rPr>
      </w:pPr>
      <w:bookmarkStart w:id="109" w:name="_Toc524515454"/>
      <w:bookmarkStart w:id="110" w:name="_Toc525119565"/>
      <w:bookmarkStart w:id="111" w:name="_Toc531079410"/>
      <w:r w:rsidRPr="009C24D8">
        <w:rPr>
          <w:rFonts w:asciiTheme="minorHAnsi" w:hAnsiTheme="minorHAnsi" w:cstheme="minorHAnsi"/>
          <w:b/>
          <w:bCs/>
          <w:color w:val="000000" w:themeColor="text1"/>
          <w:sz w:val="26"/>
          <w:szCs w:val="26"/>
        </w:rPr>
        <w:t>9. Spending the Grant</w:t>
      </w:r>
      <w:bookmarkEnd w:id="109"/>
      <w:bookmarkEnd w:id="110"/>
      <w:bookmarkEnd w:id="111"/>
    </w:p>
    <w:p w14:paraId="2C20753B"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9.1 The Grantee agrees to spend the Grant for the purpose of undertaking the Activity only.</w:t>
      </w:r>
    </w:p>
    <w:p w14:paraId="743E20E3" w14:textId="34AE952F" w:rsidR="00DA3DED"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9.2 The Grantee agrees to provide a statement signed by the Grantee verifying the Grant was spent in accordance with the </w:t>
      </w:r>
      <w:r w:rsidR="008974C0" w:rsidRPr="009C24D8">
        <w:rPr>
          <w:rFonts w:asciiTheme="minorHAnsi" w:hAnsiTheme="minorHAnsi" w:cstheme="minorHAnsi"/>
        </w:rPr>
        <w:t>Agreement</w:t>
      </w:r>
      <w:r w:rsidRPr="009C24D8">
        <w:rPr>
          <w:rFonts w:asciiTheme="minorHAnsi" w:hAnsiTheme="minorHAnsi" w:cstheme="minorHAnsi"/>
        </w:rPr>
        <w:t xml:space="preserve">. </w:t>
      </w:r>
    </w:p>
    <w:p w14:paraId="73D769EA" w14:textId="43A13A5B" w:rsidR="00C53BCC" w:rsidRDefault="00C53BCC" w:rsidP="00DA3DED">
      <w:pPr>
        <w:widowControl w:val="0"/>
        <w:spacing w:after="60" w:line="240" w:lineRule="auto"/>
        <w:rPr>
          <w:rFonts w:asciiTheme="minorHAnsi" w:hAnsiTheme="minorHAnsi" w:cstheme="minorHAnsi"/>
        </w:rPr>
      </w:pPr>
      <w:r>
        <w:rPr>
          <w:rFonts w:asciiTheme="minorHAnsi" w:hAnsiTheme="minorHAnsi" w:cstheme="minorHAnsi"/>
        </w:rPr>
        <w:t xml:space="preserve">9.3 </w:t>
      </w:r>
      <w:r w:rsidR="00054FD6">
        <w:rPr>
          <w:rFonts w:eastAsia="Calibri"/>
        </w:rPr>
        <w:t xml:space="preserve">If any amount of the </w:t>
      </w:r>
      <w:r w:rsidR="002B45E7">
        <w:rPr>
          <w:rFonts w:eastAsia="Calibri"/>
        </w:rPr>
        <w:t>G</w:t>
      </w:r>
      <w:r w:rsidR="00054FD6">
        <w:rPr>
          <w:rFonts w:eastAsia="Calibri"/>
        </w:rPr>
        <w:t xml:space="preserve">rant is additional to the requirements of the Activity, the Commonwealth </w:t>
      </w:r>
      <w:r w:rsidR="00BE1740">
        <w:rPr>
          <w:rFonts w:eastAsia="Calibri"/>
        </w:rPr>
        <w:t xml:space="preserve">and </w:t>
      </w:r>
      <w:r w:rsidR="00054FD6">
        <w:rPr>
          <w:rFonts w:eastAsia="Calibri"/>
        </w:rPr>
        <w:t xml:space="preserve">the Grantee </w:t>
      </w:r>
      <w:r w:rsidR="00BE1740">
        <w:rPr>
          <w:rFonts w:eastAsia="Calibri"/>
        </w:rPr>
        <w:t xml:space="preserve">agree to </w:t>
      </w:r>
      <w:r w:rsidR="00AF7150">
        <w:rPr>
          <w:rFonts w:eastAsia="Calibri"/>
        </w:rPr>
        <w:t>work co-operatively to consider and negotiate in good faith any</w:t>
      </w:r>
      <w:r w:rsidR="00BB790A">
        <w:rPr>
          <w:rFonts w:eastAsia="Calibri"/>
        </w:rPr>
        <w:t xml:space="preserve"> proposed alternate use of the Grant which is consistent </w:t>
      </w:r>
      <w:r w:rsidR="009E306B">
        <w:rPr>
          <w:rFonts w:eastAsia="Calibri"/>
        </w:rPr>
        <w:t xml:space="preserve">with the purposes of the Activity as described in </w:t>
      </w:r>
      <w:r w:rsidR="00114198">
        <w:rPr>
          <w:rFonts w:eastAsia="Calibri"/>
        </w:rPr>
        <w:t>Items A and B of the Grant Details</w:t>
      </w:r>
      <w:r w:rsidR="00054FD6">
        <w:rPr>
          <w:rFonts w:eastAsia="Calibri"/>
        </w:rPr>
        <w:t>.</w:t>
      </w:r>
      <w:r w:rsidR="00B507E5">
        <w:rPr>
          <w:rFonts w:eastAsia="Calibri"/>
        </w:rPr>
        <w:t xml:space="preserve"> </w:t>
      </w:r>
      <w:r w:rsidR="00DA168B">
        <w:rPr>
          <w:rFonts w:eastAsia="Calibri"/>
        </w:rPr>
        <w:t xml:space="preserve">The Grant may only be used for </w:t>
      </w:r>
      <w:r w:rsidR="00A837B7">
        <w:rPr>
          <w:rFonts w:eastAsia="Calibri"/>
        </w:rPr>
        <w:t xml:space="preserve">such alternate purpose </w:t>
      </w:r>
      <w:proofErr w:type="gramStart"/>
      <w:r w:rsidR="00A837B7">
        <w:rPr>
          <w:rFonts w:eastAsia="Calibri"/>
        </w:rPr>
        <w:t>where</w:t>
      </w:r>
      <w:proofErr w:type="gramEnd"/>
      <w:r w:rsidR="00A837B7">
        <w:rPr>
          <w:rFonts w:eastAsia="Calibri"/>
        </w:rPr>
        <w:t xml:space="preserve"> agreed by the Parties in accordance with clause 7.</w:t>
      </w:r>
    </w:p>
    <w:p w14:paraId="7ED792A6" w14:textId="77777777" w:rsidR="00C53BCC" w:rsidRPr="009C24D8" w:rsidRDefault="00C53BCC" w:rsidP="00DA3DED">
      <w:pPr>
        <w:widowControl w:val="0"/>
        <w:spacing w:after="60" w:line="240" w:lineRule="auto"/>
        <w:rPr>
          <w:rFonts w:asciiTheme="minorHAnsi" w:hAnsiTheme="minorHAnsi" w:cstheme="minorHAnsi"/>
          <w:sz w:val="16"/>
          <w:szCs w:val="16"/>
        </w:rPr>
      </w:pPr>
    </w:p>
    <w:p w14:paraId="0E80971C" w14:textId="32A356BE"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12" w:name="_Toc524515455"/>
      <w:bookmarkStart w:id="113" w:name="_Toc525119566"/>
      <w:bookmarkStart w:id="114" w:name="_Toc531079411"/>
      <w:r w:rsidRPr="009C24D8">
        <w:rPr>
          <w:rFonts w:asciiTheme="minorHAnsi" w:hAnsiTheme="minorHAnsi" w:cstheme="minorHAnsi"/>
          <w:b/>
          <w:bCs/>
          <w:color w:val="000000" w:themeColor="text1"/>
          <w:sz w:val="26"/>
          <w:szCs w:val="26"/>
        </w:rPr>
        <w:t>10. Repayment</w:t>
      </w:r>
      <w:bookmarkEnd w:id="112"/>
      <w:bookmarkEnd w:id="113"/>
      <w:bookmarkEnd w:id="114"/>
    </w:p>
    <w:p w14:paraId="7631BD59"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10.1 If any of the Grant has been spent other than in accordance with this Agreement or any amount of the Grant is additional to the requirements of the Activity, the Grantee agrees to repay that amount to the Commonwealth unless agreed otherwise. </w:t>
      </w:r>
    </w:p>
    <w:p w14:paraId="6D39F7AA" w14:textId="3F5DE4D8"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10.2 The amount to be repaid under clause 10.1 may be deducted by the Commonwealth from subsequent payments of the Grant</w:t>
      </w:r>
      <w:r w:rsidR="009B4AC0" w:rsidRPr="009C24D8">
        <w:rPr>
          <w:rFonts w:asciiTheme="minorHAnsi" w:hAnsiTheme="minorHAnsi" w:cstheme="minorHAnsi"/>
        </w:rPr>
        <w:t xml:space="preserve"> or amounts payable under another agreement between the Grantee and the Commonwealth</w:t>
      </w:r>
      <w:r w:rsidRPr="009C24D8">
        <w:rPr>
          <w:rFonts w:asciiTheme="minorHAnsi" w:hAnsiTheme="minorHAnsi" w:cstheme="minorHAnsi"/>
        </w:rPr>
        <w:t>.</w:t>
      </w:r>
    </w:p>
    <w:p w14:paraId="63DF2A2B" w14:textId="4F83446F"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15" w:name="_Toc524515456"/>
      <w:bookmarkStart w:id="116" w:name="_Toc525119567"/>
      <w:bookmarkStart w:id="117" w:name="_Toc531079412"/>
      <w:r w:rsidRPr="009C24D8">
        <w:rPr>
          <w:rFonts w:asciiTheme="minorHAnsi" w:hAnsiTheme="minorHAnsi" w:cstheme="minorHAnsi"/>
          <w:b/>
          <w:bCs/>
          <w:color w:val="000000" w:themeColor="text1"/>
          <w:sz w:val="26"/>
          <w:szCs w:val="26"/>
        </w:rPr>
        <w:t>11. Record keeping</w:t>
      </w:r>
      <w:bookmarkEnd w:id="115"/>
      <w:bookmarkEnd w:id="116"/>
      <w:bookmarkEnd w:id="117"/>
    </w:p>
    <w:p w14:paraId="0361A5BE"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 xml:space="preserve">The Grantee agrees to maintain records of the expenditure of the Grant. </w:t>
      </w:r>
    </w:p>
    <w:p w14:paraId="54200FA3" w14:textId="38B1ABDF"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18" w:name="_Toc524515457"/>
      <w:bookmarkStart w:id="119" w:name="_Toc525119568"/>
      <w:bookmarkStart w:id="120" w:name="_Toc531079413"/>
      <w:r w:rsidRPr="009C24D8">
        <w:rPr>
          <w:rFonts w:asciiTheme="minorHAnsi" w:hAnsiTheme="minorHAnsi" w:cstheme="minorHAnsi"/>
          <w:b/>
          <w:bCs/>
          <w:color w:val="000000" w:themeColor="text1"/>
          <w:sz w:val="26"/>
          <w:szCs w:val="26"/>
        </w:rPr>
        <w:t>12. Intellectual Property</w:t>
      </w:r>
      <w:bookmarkEnd w:id="118"/>
      <w:bookmarkEnd w:id="119"/>
      <w:bookmarkEnd w:id="120"/>
    </w:p>
    <w:p w14:paraId="6D04C118" w14:textId="7E115E9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12.1 </w:t>
      </w:r>
      <w:r w:rsidR="00674A25" w:rsidRPr="009C24D8">
        <w:rPr>
          <w:rFonts w:asciiTheme="minorHAnsi" w:hAnsiTheme="minorHAnsi" w:cstheme="minorHAnsi"/>
        </w:rPr>
        <w:t>Subject to clause 12.2, t</w:t>
      </w:r>
      <w:r w:rsidRPr="009C24D8">
        <w:rPr>
          <w:rFonts w:asciiTheme="minorHAnsi" w:hAnsiTheme="minorHAnsi" w:cstheme="minorHAnsi"/>
        </w:rPr>
        <w:t xml:space="preserve">he Grantee owns the </w:t>
      </w:r>
      <w:r w:rsidRPr="009C24D8">
        <w:rPr>
          <w:rFonts w:asciiTheme="minorHAnsi" w:hAnsiTheme="minorHAnsi" w:cstheme="minorHAnsi"/>
        </w:rPr>
        <w:lastRenderedPageBreak/>
        <w:t xml:space="preserve">Intellectual Property Rights in </w:t>
      </w:r>
      <w:r w:rsidR="005E397F" w:rsidRPr="009C24D8">
        <w:rPr>
          <w:rFonts w:asciiTheme="minorHAnsi" w:hAnsiTheme="minorHAnsi" w:cstheme="minorHAnsi"/>
        </w:rPr>
        <w:t xml:space="preserve">Activity </w:t>
      </w:r>
      <w:r w:rsidRPr="009C24D8">
        <w:rPr>
          <w:rFonts w:asciiTheme="minorHAnsi" w:hAnsiTheme="minorHAnsi" w:cstheme="minorHAnsi"/>
        </w:rPr>
        <w:t>Material</w:t>
      </w:r>
      <w:r w:rsidR="00674A25" w:rsidRPr="009C24D8">
        <w:rPr>
          <w:rFonts w:asciiTheme="minorHAnsi" w:hAnsiTheme="minorHAnsi" w:cstheme="minorHAnsi"/>
        </w:rPr>
        <w:t xml:space="preserve"> and Reporting Material</w:t>
      </w:r>
      <w:r w:rsidRPr="009C24D8">
        <w:rPr>
          <w:rFonts w:asciiTheme="minorHAnsi" w:hAnsiTheme="minorHAnsi" w:cstheme="minorHAnsi"/>
        </w:rPr>
        <w:t xml:space="preserve">. </w:t>
      </w:r>
    </w:p>
    <w:p w14:paraId="618A1871" w14:textId="522BB89F" w:rsidR="00674A25" w:rsidRPr="009C24D8" w:rsidRDefault="00674A25" w:rsidP="00674A25">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12.2 This Agreement does not affect the ownership of Intellectual Property Rights in Existing Material.</w:t>
      </w:r>
    </w:p>
    <w:p w14:paraId="6A70B099" w14:textId="0288DB0D"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12.</w:t>
      </w:r>
      <w:r w:rsidR="00674A25" w:rsidRPr="009C24D8">
        <w:rPr>
          <w:rFonts w:asciiTheme="minorHAnsi" w:hAnsiTheme="minorHAnsi" w:cstheme="minorHAnsi"/>
        </w:rPr>
        <w:t>3</w:t>
      </w:r>
      <w:r w:rsidRPr="009C24D8">
        <w:rPr>
          <w:rFonts w:asciiTheme="minorHAnsi" w:hAnsiTheme="minorHAnsi" w:cstheme="minorHAnsi"/>
        </w:rPr>
        <w:t xml:space="preserve"> The Grantee gives the Commonwealth a non-exclusive, irrevocable, royalty-free licence to use, reproduce, publish and adapt Reporting Material for Commonwealth Purposes.</w:t>
      </w:r>
    </w:p>
    <w:p w14:paraId="0FDAEAD1" w14:textId="5C5F2F0F" w:rsidR="005644B2" w:rsidRPr="009C24D8" w:rsidRDefault="00DA3DED" w:rsidP="005644B2">
      <w:pPr>
        <w:keepNext/>
        <w:keepLines/>
        <w:spacing w:before="60" w:after="0" w:line="240" w:lineRule="auto"/>
        <w:outlineLvl w:val="1"/>
        <w:rPr>
          <w:rFonts w:asciiTheme="minorHAnsi" w:hAnsiTheme="minorHAnsi" w:cstheme="minorHAnsi"/>
          <w:b/>
          <w:bCs/>
          <w:color w:val="000000" w:themeColor="text1"/>
          <w:sz w:val="26"/>
          <w:szCs w:val="26"/>
        </w:rPr>
      </w:pPr>
      <w:bookmarkStart w:id="121" w:name="_Toc525119569"/>
      <w:bookmarkStart w:id="122" w:name="_Toc524515459"/>
      <w:bookmarkStart w:id="123" w:name="_Toc531079414"/>
      <w:r w:rsidRPr="009C24D8">
        <w:rPr>
          <w:rFonts w:asciiTheme="minorHAnsi" w:hAnsiTheme="minorHAnsi" w:cstheme="minorHAnsi"/>
          <w:b/>
          <w:bCs/>
          <w:color w:val="000000" w:themeColor="text1"/>
          <w:sz w:val="26"/>
          <w:szCs w:val="26"/>
        </w:rPr>
        <w:t>13. Privacy</w:t>
      </w:r>
      <w:bookmarkEnd w:id="121"/>
      <w:bookmarkEnd w:id="122"/>
      <w:bookmarkEnd w:id="123"/>
      <w:r w:rsidRPr="009C24D8">
        <w:rPr>
          <w:rFonts w:asciiTheme="minorHAnsi" w:hAnsiTheme="minorHAnsi" w:cstheme="minorHAnsi"/>
          <w:b/>
          <w:bCs/>
          <w:color w:val="000000" w:themeColor="text1"/>
          <w:sz w:val="26"/>
          <w:szCs w:val="26"/>
        </w:rPr>
        <w:t xml:space="preserve"> </w:t>
      </w:r>
    </w:p>
    <w:p w14:paraId="5C6F1B8E" w14:textId="77777777" w:rsidR="005644B2" w:rsidRPr="009C24D8" w:rsidRDefault="005644B2" w:rsidP="005644B2">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When dealing with Personal Information in carrying out the Activity, the Grantee agrees not to do anything which, if done by the Commonwealth, would be a breach of an Australian Privacy Principle.</w:t>
      </w:r>
    </w:p>
    <w:p w14:paraId="2D81094D" w14:textId="7A05ED30"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24" w:name="_Toc524515460"/>
      <w:bookmarkStart w:id="125" w:name="_Toc525119570"/>
      <w:bookmarkStart w:id="126" w:name="_Toc531079415"/>
      <w:r w:rsidRPr="009C24D8">
        <w:rPr>
          <w:rFonts w:asciiTheme="minorHAnsi" w:hAnsiTheme="minorHAnsi" w:cstheme="minorHAnsi"/>
          <w:b/>
          <w:bCs/>
          <w:color w:val="000000" w:themeColor="text1"/>
          <w:sz w:val="26"/>
          <w:szCs w:val="26"/>
        </w:rPr>
        <w:t>14. Confidentiality</w:t>
      </w:r>
      <w:bookmarkEnd w:id="124"/>
      <w:bookmarkEnd w:id="125"/>
      <w:bookmarkEnd w:id="126"/>
    </w:p>
    <w:p w14:paraId="4A4EAC55"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 xml:space="preserve">The Parties agree not to disclose each other’s confidential information without prior written consent unless required </w:t>
      </w:r>
      <w:r w:rsidR="00863F5F" w:rsidRPr="009C24D8">
        <w:rPr>
          <w:rFonts w:asciiTheme="minorHAnsi" w:hAnsiTheme="minorHAnsi" w:cstheme="minorHAnsi"/>
        </w:rPr>
        <w:t xml:space="preserve">or authorised </w:t>
      </w:r>
      <w:r w:rsidRPr="009C24D8">
        <w:rPr>
          <w:rFonts w:asciiTheme="minorHAnsi" w:hAnsiTheme="minorHAnsi" w:cstheme="minorHAnsi"/>
        </w:rPr>
        <w:t>by law or Parliament.</w:t>
      </w:r>
    </w:p>
    <w:p w14:paraId="47361F28" w14:textId="35B349F5"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27" w:name="_Toc524515461"/>
      <w:bookmarkStart w:id="128" w:name="_Toc525119571"/>
      <w:bookmarkStart w:id="129" w:name="_Toc531079416"/>
      <w:r w:rsidRPr="009C24D8">
        <w:rPr>
          <w:rFonts w:asciiTheme="minorHAnsi" w:hAnsiTheme="minorHAnsi" w:cstheme="minorHAnsi"/>
          <w:b/>
          <w:bCs/>
          <w:color w:val="000000" w:themeColor="text1"/>
          <w:sz w:val="26"/>
          <w:szCs w:val="26"/>
        </w:rPr>
        <w:t>15. Insurance</w:t>
      </w:r>
      <w:bookmarkEnd w:id="127"/>
      <w:bookmarkEnd w:id="128"/>
      <w:bookmarkEnd w:id="129"/>
    </w:p>
    <w:p w14:paraId="0256190D" w14:textId="77777777" w:rsidR="00DA3DED" w:rsidRPr="009C24D8" w:rsidRDefault="00DA3DED" w:rsidP="00DA3DED">
      <w:pPr>
        <w:widowControl w:val="0"/>
        <w:spacing w:after="60" w:line="240" w:lineRule="auto"/>
        <w:rPr>
          <w:rFonts w:asciiTheme="minorHAnsi" w:hAnsiTheme="minorHAnsi" w:cstheme="minorHAnsi"/>
          <w:sz w:val="16"/>
          <w:szCs w:val="16"/>
        </w:rPr>
      </w:pPr>
      <w:r w:rsidRPr="009C24D8">
        <w:rPr>
          <w:rFonts w:asciiTheme="minorHAnsi" w:hAnsiTheme="minorHAnsi" w:cstheme="minorHAnsi"/>
        </w:rPr>
        <w:t>The Grantee agrees to maintain adequate insurance for the duration of this Agreement and provide the Commonwealth with proof when requested.</w:t>
      </w:r>
    </w:p>
    <w:p w14:paraId="3C0BC131" w14:textId="2468B493"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30" w:name="_Toc524515462"/>
      <w:bookmarkStart w:id="131" w:name="_Toc525119572"/>
      <w:bookmarkStart w:id="132" w:name="_Toc531079417"/>
      <w:r w:rsidRPr="009C24D8">
        <w:rPr>
          <w:rFonts w:asciiTheme="minorHAnsi" w:hAnsiTheme="minorHAnsi" w:cstheme="minorHAnsi"/>
          <w:b/>
          <w:bCs/>
          <w:color w:val="000000" w:themeColor="text1"/>
          <w:sz w:val="26"/>
          <w:szCs w:val="26"/>
        </w:rPr>
        <w:t>16. Indemnities</w:t>
      </w:r>
      <w:bookmarkEnd w:id="130"/>
      <w:bookmarkEnd w:id="131"/>
      <w:bookmarkEnd w:id="132"/>
    </w:p>
    <w:p w14:paraId="5CFE8611" w14:textId="31DA29CF" w:rsidR="00726A9E"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16.1 The Grantee indemnifies the Commonwealth, its officers, employees</w:t>
      </w:r>
      <w:r w:rsidR="006030D2">
        <w:rPr>
          <w:rFonts w:asciiTheme="minorHAnsi" w:hAnsiTheme="minorHAnsi" w:cstheme="minorHAnsi"/>
        </w:rPr>
        <w:t>,</w:t>
      </w:r>
      <w:r w:rsidRPr="009C24D8">
        <w:rPr>
          <w:rFonts w:asciiTheme="minorHAnsi" w:hAnsiTheme="minorHAnsi" w:cstheme="minorHAnsi"/>
        </w:rPr>
        <w:t xml:space="preserve"> contractors</w:t>
      </w:r>
      <w:r w:rsidR="006030D2">
        <w:rPr>
          <w:rFonts w:asciiTheme="minorHAnsi" w:hAnsiTheme="minorHAnsi" w:cstheme="minorHAnsi"/>
        </w:rPr>
        <w:t xml:space="preserve"> and agents</w:t>
      </w:r>
      <w:r w:rsidRPr="009C24D8">
        <w:rPr>
          <w:rFonts w:asciiTheme="minorHAnsi" w:hAnsiTheme="minorHAnsi" w:cstheme="minorHAnsi"/>
        </w:rPr>
        <w:t xml:space="preserve"> against any claim,</w:t>
      </w:r>
      <w:r w:rsidR="00726A9E">
        <w:rPr>
          <w:rFonts w:asciiTheme="minorHAnsi" w:hAnsiTheme="minorHAnsi" w:cstheme="minorHAnsi"/>
        </w:rPr>
        <w:t xml:space="preserve"> cost (including reasonable legal expenses)</w:t>
      </w:r>
      <w:r w:rsidRPr="009C24D8">
        <w:rPr>
          <w:rFonts w:asciiTheme="minorHAnsi" w:hAnsiTheme="minorHAnsi" w:cstheme="minorHAnsi"/>
        </w:rPr>
        <w:t xml:space="preserve"> loss or damage arising </w:t>
      </w:r>
      <w:r w:rsidR="00726A9E">
        <w:rPr>
          <w:rFonts w:asciiTheme="minorHAnsi" w:hAnsiTheme="minorHAnsi" w:cstheme="minorHAnsi"/>
        </w:rPr>
        <w:t xml:space="preserve">out of or </w:t>
      </w:r>
      <w:r w:rsidRPr="009C24D8">
        <w:rPr>
          <w:rFonts w:asciiTheme="minorHAnsi" w:hAnsiTheme="minorHAnsi" w:cstheme="minorHAnsi"/>
        </w:rPr>
        <w:t>in connection with the Activity</w:t>
      </w:r>
      <w:r w:rsidR="00726A9E">
        <w:rPr>
          <w:rFonts w:asciiTheme="minorHAnsi" w:hAnsiTheme="minorHAnsi" w:cstheme="minorHAnsi"/>
        </w:rPr>
        <w:t xml:space="preserve"> that was caused by:</w:t>
      </w:r>
    </w:p>
    <w:p w14:paraId="74644C77" w14:textId="0833D8FD" w:rsidR="00726A9E" w:rsidRPr="007A50D8" w:rsidRDefault="00726A9E" w:rsidP="007A50D8">
      <w:pPr>
        <w:pStyle w:val="ListParagraph"/>
        <w:widowControl w:val="0"/>
        <w:numPr>
          <w:ilvl w:val="0"/>
          <w:numId w:val="26"/>
        </w:numPr>
        <w:spacing w:after="60" w:line="240" w:lineRule="auto"/>
        <w:ind w:left="284" w:hanging="284"/>
        <w:rPr>
          <w:rFonts w:asciiTheme="minorHAnsi" w:hAnsiTheme="minorHAnsi" w:cstheme="minorBidi"/>
        </w:rPr>
      </w:pPr>
      <w:r w:rsidRPr="2AF210EE">
        <w:rPr>
          <w:rFonts w:asciiTheme="minorHAnsi" w:hAnsiTheme="minorHAnsi" w:cstheme="minorBidi"/>
        </w:rPr>
        <w:t xml:space="preserve">any </w:t>
      </w:r>
      <w:r w:rsidRPr="007A50D8">
        <w:rPr>
          <w:rFonts w:cstheme="minorBidi"/>
        </w:rPr>
        <w:t>breach of this Agreement by the Grantee, or any act, failure to act or omission by the Grantee contrary to the terms of this Agreement, but only to the extent the Grantee caused or was at fault for that breach, act, failure to act or omission or</w:t>
      </w:r>
    </w:p>
    <w:p w14:paraId="29FF5ADB" w14:textId="010FA0A1" w:rsidR="00DA3DED" w:rsidRPr="007A50D8" w:rsidRDefault="00726A9E" w:rsidP="007A50D8">
      <w:pPr>
        <w:pStyle w:val="ListParagraph"/>
        <w:widowControl w:val="0"/>
        <w:numPr>
          <w:ilvl w:val="0"/>
          <w:numId w:val="26"/>
        </w:numPr>
        <w:spacing w:after="60" w:line="240" w:lineRule="auto"/>
        <w:ind w:left="284" w:hanging="284"/>
        <w:rPr>
          <w:rFonts w:asciiTheme="minorHAnsi" w:hAnsiTheme="minorHAnsi" w:cstheme="minorHAnsi"/>
        </w:rPr>
      </w:pPr>
      <w:r w:rsidRPr="00726A9E">
        <w:rPr>
          <w:rFonts w:asciiTheme="minorHAnsi" w:hAnsiTheme="minorHAnsi" w:cstheme="minorHAnsi"/>
        </w:rPr>
        <w:t xml:space="preserve">use </w:t>
      </w:r>
      <w:r w:rsidRPr="007A50D8">
        <w:rPr>
          <w:rFonts w:cstheme="minorHAnsi"/>
        </w:rPr>
        <w:t>of the Activity Material, Existing Material and Reporting Material</w:t>
      </w:r>
      <w:r w:rsidR="00D26CE9">
        <w:rPr>
          <w:rFonts w:cstheme="minorHAnsi"/>
        </w:rPr>
        <w:t xml:space="preserve"> in accordance with this Agreement</w:t>
      </w:r>
      <w:r w:rsidRPr="007A50D8">
        <w:rPr>
          <w:rFonts w:cstheme="minorHAnsi"/>
        </w:rPr>
        <w:t xml:space="preserve"> by the Commonwealth, its officers, employees and contractors</w:t>
      </w:r>
      <w:r w:rsidR="00DA3DED" w:rsidRPr="007A50D8">
        <w:rPr>
          <w:rFonts w:asciiTheme="minorHAnsi" w:hAnsiTheme="minorHAnsi" w:cstheme="minorHAnsi"/>
        </w:rPr>
        <w:t>.</w:t>
      </w:r>
    </w:p>
    <w:p w14:paraId="444D5D2C"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16.2 The Grantee's obligation to indemnify the Commonwealth will reduce proportionally to the extent any act or omission involving fault on the part of the Commonwealth contributed to the claim, loss or damage.</w:t>
      </w:r>
    </w:p>
    <w:p w14:paraId="76CDF249" w14:textId="1F8A0EFA"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33" w:name="_Toc524515463"/>
      <w:bookmarkStart w:id="134" w:name="_Toc525119573"/>
      <w:bookmarkStart w:id="135" w:name="_Toc531079418"/>
      <w:r w:rsidRPr="009C24D8">
        <w:rPr>
          <w:rFonts w:asciiTheme="minorHAnsi" w:hAnsiTheme="minorHAnsi" w:cstheme="minorHAnsi"/>
          <w:b/>
          <w:bCs/>
          <w:color w:val="000000" w:themeColor="text1"/>
          <w:sz w:val="26"/>
          <w:szCs w:val="26"/>
        </w:rPr>
        <w:t>17. Dispute resolution</w:t>
      </w:r>
      <w:bookmarkEnd w:id="133"/>
      <w:bookmarkEnd w:id="134"/>
      <w:bookmarkEnd w:id="135"/>
    </w:p>
    <w:p w14:paraId="55D4CDFC"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 xml:space="preserve">17.1 The Parties agree not to initiate legal proceedings in relation to a dispute unless they have tried and failed to resolve the dispute by negotiation. </w:t>
      </w:r>
    </w:p>
    <w:p w14:paraId="5FEF12F0" w14:textId="77777777" w:rsidR="00DA3DED" w:rsidRPr="009C24D8" w:rsidRDefault="00DA3DED" w:rsidP="00DA3DED">
      <w:pPr>
        <w:spacing w:after="0" w:line="240" w:lineRule="auto"/>
        <w:rPr>
          <w:rFonts w:asciiTheme="minorHAnsi" w:hAnsiTheme="minorHAnsi" w:cstheme="minorHAnsi"/>
        </w:rPr>
      </w:pPr>
      <w:r w:rsidRPr="009C24D8">
        <w:rPr>
          <w:rFonts w:asciiTheme="minorHAnsi" w:hAnsiTheme="minorHAnsi" w:cstheme="minorHAnsi"/>
        </w:rPr>
        <w:t>17.2 The Parties agree to continue to perform their respective obligations under this Agreement where a dispute exists.</w:t>
      </w:r>
    </w:p>
    <w:p w14:paraId="71B66B95"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17.3 The procedure for dispute resolution does not apply to action relating to termination or urgent litigation.</w:t>
      </w:r>
    </w:p>
    <w:p w14:paraId="7E4A30A1" w14:textId="2BFDAD71"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36" w:name="_Toc524515464"/>
      <w:bookmarkStart w:id="137" w:name="_Toc525119574"/>
      <w:bookmarkStart w:id="138" w:name="_Toc531079419"/>
      <w:r w:rsidRPr="009C24D8">
        <w:rPr>
          <w:rFonts w:asciiTheme="minorHAnsi" w:hAnsiTheme="minorHAnsi" w:cstheme="minorHAnsi"/>
          <w:b/>
          <w:bCs/>
          <w:color w:val="000000" w:themeColor="text1"/>
          <w:sz w:val="26"/>
          <w:szCs w:val="26"/>
        </w:rPr>
        <w:t>18. Termination for default</w:t>
      </w:r>
      <w:bookmarkEnd w:id="136"/>
      <w:bookmarkEnd w:id="137"/>
      <w:bookmarkEnd w:id="138"/>
    </w:p>
    <w:p w14:paraId="7F389A47"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The Commonwealth may terminate this Agreement by notice where it reasonably believes the Grantee:</w:t>
      </w:r>
    </w:p>
    <w:p w14:paraId="3983977F" w14:textId="1982B774" w:rsidR="00DA3DED" w:rsidRPr="009C24D8" w:rsidRDefault="00DA3DED" w:rsidP="24C3C999">
      <w:pPr>
        <w:widowControl w:val="0"/>
        <w:numPr>
          <w:ilvl w:val="0"/>
          <w:numId w:val="24"/>
        </w:numPr>
        <w:spacing w:after="60" w:line="240" w:lineRule="auto"/>
        <w:rPr>
          <w:rFonts w:asciiTheme="minorHAnsi" w:hAnsiTheme="minorHAnsi" w:cstheme="minorBidi"/>
        </w:rPr>
      </w:pPr>
      <w:r w:rsidRPr="24C3C999">
        <w:rPr>
          <w:rFonts w:asciiTheme="minorHAnsi" w:hAnsiTheme="minorHAnsi" w:cstheme="minorBidi"/>
        </w:rPr>
        <w:t xml:space="preserve">has breached this Agreement or </w:t>
      </w:r>
    </w:p>
    <w:p w14:paraId="0857A6CD" w14:textId="46C49B08" w:rsidR="00DA3DED" w:rsidRPr="009C24D8" w:rsidRDefault="00DA3DED" w:rsidP="24C3C999">
      <w:pPr>
        <w:widowControl w:val="0"/>
        <w:numPr>
          <w:ilvl w:val="0"/>
          <w:numId w:val="24"/>
        </w:numPr>
        <w:spacing w:after="60" w:line="240" w:lineRule="auto"/>
        <w:rPr>
          <w:rFonts w:asciiTheme="minorHAnsi" w:hAnsiTheme="minorHAnsi" w:cstheme="minorBidi"/>
        </w:rPr>
      </w:pPr>
      <w:r w:rsidRPr="24C3C999">
        <w:rPr>
          <w:rFonts w:asciiTheme="minorHAnsi" w:hAnsiTheme="minorHAnsi" w:cstheme="minorBidi"/>
        </w:rPr>
        <w:t xml:space="preserve">has provided false or misleading statements in their application for the Grant or </w:t>
      </w:r>
    </w:p>
    <w:p w14:paraId="25A6BAC6" w14:textId="77777777" w:rsidR="00DA3DED" w:rsidRPr="009C24D8" w:rsidRDefault="00DA3DED" w:rsidP="00DA3DED">
      <w:pPr>
        <w:widowControl w:val="0"/>
        <w:numPr>
          <w:ilvl w:val="0"/>
          <w:numId w:val="24"/>
        </w:numPr>
        <w:spacing w:after="60" w:line="240" w:lineRule="auto"/>
        <w:rPr>
          <w:rFonts w:asciiTheme="minorHAnsi" w:hAnsiTheme="minorHAnsi" w:cstheme="minorHAnsi"/>
        </w:rPr>
      </w:pPr>
      <w:r w:rsidRPr="009C24D8">
        <w:rPr>
          <w:rFonts w:asciiTheme="minorHAnsi" w:hAnsiTheme="minorHAnsi" w:cstheme="minorHAnsi"/>
        </w:rPr>
        <w:t xml:space="preserve">has become bankrupt or insolvent, </w:t>
      </w:r>
      <w:proofErr w:type="gramStart"/>
      <w:r w:rsidRPr="009C24D8">
        <w:rPr>
          <w:rFonts w:asciiTheme="minorHAnsi" w:hAnsiTheme="minorHAnsi" w:cstheme="minorHAnsi"/>
        </w:rPr>
        <w:t>entered into</w:t>
      </w:r>
      <w:proofErr w:type="gramEnd"/>
      <w:r w:rsidRPr="009C24D8">
        <w:rPr>
          <w:rFonts w:asciiTheme="minorHAnsi" w:hAnsiTheme="minorHAnsi" w:cstheme="minorHAnsi"/>
        </w:rPr>
        <w:t xml:space="preserve"> a scheme of arrangement with creditors, or come under any form of external administration.</w:t>
      </w:r>
    </w:p>
    <w:p w14:paraId="08580F88" w14:textId="62308DDA"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39" w:name="_Toc524515465"/>
      <w:bookmarkStart w:id="140" w:name="_Toc525119575"/>
      <w:bookmarkStart w:id="141" w:name="_Toc531079420"/>
      <w:r w:rsidRPr="009C24D8">
        <w:rPr>
          <w:rFonts w:asciiTheme="minorHAnsi" w:hAnsiTheme="minorHAnsi" w:cstheme="minorHAnsi"/>
          <w:b/>
          <w:bCs/>
          <w:color w:val="000000" w:themeColor="text1"/>
          <w:sz w:val="26"/>
          <w:szCs w:val="26"/>
        </w:rPr>
        <w:t>19. Cancellation for convenience</w:t>
      </w:r>
      <w:bookmarkEnd w:id="139"/>
      <w:bookmarkEnd w:id="140"/>
      <w:bookmarkEnd w:id="141"/>
      <w:r w:rsidR="00646606">
        <w:rPr>
          <w:rFonts w:asciiTheme="minorHAnsi" w:hAnsiTheme="minorHAnsi" w:cstheme="minorHAnsi"/>
          <w:b/>
          <w:bCs/>
          <w:color w:val="000000" w:themeColor="text1"/>
          <w:sz w:val="26"/>
          <w:szCs w:val="26"/>
        </w:rPr>
        <w:t xml:space="preserve"> by the Commonwealth</w:t>
      </w:r>
    </w:p>
    <w:p w14:paraId="35588077" w14:textId="0BF44982"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19.1 The Commonwealth may cancel this Agreement by notice, due to:</w:t>
      </w:r>
    </w:p>
    <w:p w14:paraId="1F452794" w14:textId="7F7C5D17" w:rsidR="00DA3DED" w:rsidRPr="009C24D8" w:rsidRDefault="00DA3DED" w:rsidP="42F1FF30">
      <w:pPr>
        <w:widowControl w:val="0"/>
        <w:numPr>
          <w:ilvl w:val="0"/>
          <w:numId w:val="21"/>
        </w:numPr>
        <w:spacing w:after="60" w:line="240" w:lineRule="auto"/>
        <w:ind w:left="426" w:hanging="357"/>
        <w:rPr>
          <w:rFonts w:asciiTheme="minorHAnsi" w:hAnsiTheme="minorHAnsi" w:cstheme="minorBidi"/>
        </w:rPr>
      </w:pPr>
      <w:r w:rsidRPr="42F1FF30">
        <w:rPr>
          <w:rFonts w:asciiTheme="minorHAnsi" w:hAnsiTheme="minorHAnsi" w:cstheme="minorBidi"/>
        </w:rPr>
        <w:t xml:space="preserve"> a change in government policy or </w:t>
      </w:r>
    </w:p>
    <w:p w14:paraId="3B0C2425" w14:textId="77777777" w:rsidR="00DA3DED" w:rsidRPr="009C24D8" w:rsidRDefault="00DA3DED" w:rsidP="00DA3DED">
      <w:pPr>
        <w:widowControl w:val="0"/>
        <w:numPr>
          <w:ilvl w:val="0"/>
          <w:numId w:val="21"/>
        </w:numPr>
        <w:spacing w:after="60" w:line="240" w:lineRule="auto"/>
        <w:ind w:left="426" w:hanging="357"/>
        <w:rPr>
          <w:rFonts w:asciiTheme="minorHAnsi" w:hAnsiTheme="minorHAnsi" w:cstheme="minorHAnsi"/>
        </w:rPr>
      </w:pPr>
      <w:r w:rsidRPr="009C24D8">
        <w:rPr>
          <w:rFonts w:asciiTheme="minorHAnsi" w:hAnsiTheme="minorHAnsi" w:cstheme="minorHAnsi"/>
        </w:rPr>
        <w:t xml:space="preserve"> a Change in the Control of the Grantee, which the Commonwealth believes will negatively affect the Grantee’s ability to comply with this Agreement.</w:t>
      </w:r>
    </w:p>
    <w:p w14:paraId="5BD36EF0"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19.2 The Grantee agrees on receipt of a notice of cancellation under clause 19.1 to:</w:t>
      </w:r>
    </w:p>
    <w:p w14:paraId="5953E2AD" w14:textId="610C3DBB" w:rsidR="00DA3DED" w:rsidRPr="009C24D8" w:rsidRDefault="00DA3DED" w:rsidP="42F1FF30">
      <w:pPr>
        <w:widowControl w:val="0"/>
        <w:numPr>
          <w:ilvl w:val="0"/>
          <w:numId w:val="25"/>
        </w:numPr>
        <w:spacing w:after="60" w:line="240" w:lineRule="auto"/>
        <w:rPr>
          <w:rFonts w:asciiTheme="minorHAnsi" w:hAnsiTheme="minorHAnsi" w:cstheme="minorBidi"/>
        </w:rPr>
      </w:pPr>
      <w:r w:rsidRPr="42F1FF30">
        <w:rPr>
          <w:rFonts w:asciiTheme="minorHAnsi" w:hAnsiTheme="minorHAnsi" w:cstheme="minorBidi"/>
        </w:rPr>
        <w:t xml:space="preserve">stop the performance of the Grantee's obligations as specified in the notice and </w:t>
      </w:r>
    </w:p>
    <w:p w14:paraId="022BD97F" w14:textId="77777777" w:rsidR="00DA3DED" w:rsidRPr="009C24D8" w:rsidRDefault="00DA3DED" w:rsidP="00DA3DED">
      <w:pPr>
        <w:widowControl w:val="0"/>
        <w:numPr>
          <w:ilvl w:val="0"/>
          <w:numId w:val="25"/>
        </w:numPr>
        <w:spacing w:after="60" w:line="240" w:lineRule="auto"/>
        <w:ind w:left="426" w:hanging="357"/>
        <w:rPr>
          <w:rFonts w:asciiTheme="minorHAnsi" w:hAnsiTheme="minorHAnsi" w:cstheme="minorHAnsi"/>
        </w:rPr>
      </w:pPr>
      <w:r w:rsidRPr="009C24D8">
        <w:rPr>
          <w:rFonts w:asciiTheme="minorHAnsi" w:hAnsiTheme="minorHAnsi" w:cstheme="minorHAnsi"/>
        </w:rPr>
        <w:t>take all available steps to minimise loss resulting from that cancellation.</w:t>
      </w:r>
    </w:p>
    <w:p w14:paraId="67439E06" w14:textId="77777777" w:rsidR="00DA3DED" w:rsidRPr="009C24D8" w:rsidRDefault="00DA3DED" w:rsidP="00DA3DED">
      <w:pPr>
        <w:autoSpaceDE w:val="0"/>
        <w:autoSpaceDN w:val="0"/>
        <w:adjustRightInd w:val="0"/>
        <w:spacing w:after="60" w:line="240" w:lineRule="auto"/>
        <w:rPr>
          <w:rFonts w:asciiTheme="minorHAnsi" w:hAnsiTheme="minorHAnsi" w:cstheme="minorHAnsi"/>
        </w:rPr>
      </w:pPr>
      <w:r w:rsidRPr="009C24D8">
        <w:rPr>
          <w:rFonts w:asciiTheme="minorHAnsi" w:hAnsiTheme="minorHAnsi" w:cstheme="minorHAnsi"/>
        </w:rPr>
        <w:t>19.3 In the event of cancellation under clause 19.1, the Commonwealth will be liable only to:</w:t>
      </w:r>
    </w:p>
    <w:p w14:paraId="28123190" w14:textId="2DA90ADF" w:rsidR="00DA3DED" w:rsidRPr="009C24D8" w:rsidRDefault="00DA3DED" w:rsidP="46F515A4">
      <w:pPr>
        <w:widowControl w:val="0"/>
        <w:numPr>
          <w:ilvl w:val="0"/>
          <w:numId w:val="22"/>
        </w:numPr>
        <w:spacing w:after="60" w:line="240" w:lineRule="auto"/>
        <w:ind w:left="426" w:hanging="357"/>
        <w:rPr>
          <w:rFonts w:asciiTheme="minorHAnsi" w:hAnsiTheme="minorHAnsi" w:cstheme="minorBidi"/>
        </w:rPr>
      </w:pPr>
      <w:r w:rsidRPr="46F515A4">
        <w:rPr>
          <w:rFonts w:asciiTheme="minorHAnsi" w:hAnsiTheme="minorHAnsi" w:cstheme="minorBidi"/>
        </w:rPr>
        <w:t>pay any part of the Grant due and owing to the Grantee under this Agreement at the date of the notice and</w:t>
      </w:r>
    </w:p>
    <w:p w14:paraId="5D042293" w14:textId="77777777" w:rsidR="00DA3DED" w:rsidRPr="009C24D8" w:rsidRDefault="00DA3DED" w:rsidP="00DA3DED">
      <w:pPr>
        <w:widowControl w:val="0"/>
        <w:numPr>
          <w:ilvl w:val="0"/>
          <w:numId w:val="22"/>
        </w:numPr>
        <w:spacing w:after="60" w:line="240" w:lineRule="auto"/>
        <w:ind w:left="426" w:hanging="357"/>
        <w:rPr>
          <w:rFonts w:asciiTheme="minorHAnsi" w:hAnsiTheme="minorHAnsi" w:cstheme="minorHAnsi"/>
        </w:rPr>
      </w:pPr>
      <w:r w:rsidRPr="009C24D8">
        <w:rPr>
          <w:rFonts w:asciiTheme="minorHAnsi" w:hAnsiTheme="minorHAnsi" w:cstheme="minorHAnsi"/>
        </w:rPr>
        <w:t>reimburse any reasonable expenses the Grantee unavoidably incurs that relate directly to the cancellation and are not covered by 19.3(a).</w:t>
      </w:r>
    </w:p>
    <w:p w14:paraId="02AF4343" w14:textId="77777777" w:rsidR="00DA3DED" w:rsidRPr="009C24D8" w:rsidRDefault="00DA3DED" w:rsidP="00DA3DED">
      <w:pPr>
        <w:autoSpaceDE w:val="0"/>
        <w:autoSpaceDN w:val="0"/>
        <w:adjustRightInd w:val="0"/>
        <w:spacing w:after="60" w:line="240" w:lineRule="auto"/>
        <w:rPr>
          <w:rFonts w:asciiTheme="minorHAnsi" w:hAnsiTheme="minorHAnsi" w:cstheme="minorHAnsi"/>
        </w:rPr>
      </w:pPr>
      <w:r w:rsidRPr="009C24D8">
        <w:rPr>
          <w:rFonts w:asciiTheme="minorHAnsi" w:hAnsiTheme="minorHAnsi" w:cstheme="minorHAnsi"/>
        </w:rPr>
        <w:t>19.4 The Commonwealth’s liability to pay any amount under this clause is subject to:</w:t>
      </w:r>
    </w:p>
    <w:p w14:paraId="18B41D5C" w14:textId="4912E1FB" w:rsidR="00DA3DED" w:rsidRPr="009C24D8" w:rsidRDefault="00DA3DED" w:rsidP="46F515A4">
      <w:pPr>
        <w:widowControl w:val="0"/>
        <w:numPr>
          <w:ilvl w:val="0"/>
          <w:numId w:val="23"/>
        </w:numPr>
        <w:spacing w:after="60" w:line="240" w:lineRule="auto"/>
        <w:ind w:left="426" w:hanging="357"/>
        <w:rPr>
          <w:rFonts w:asciiTheme="minorHAnsi" w:hAnsiTheme="minorHAnsi" w:cstheme="minorBidi"/>
        </w:rPr>
      </w:pPr>
      <w:r w:rsidRPr="46F515A4">
        <w:rPr>
          <w:rFonts w:asciiTheme="minorHAnsi" w:hAnsiTheme="minorHAnsi" w:cstheme="minorBidi"/>
        </w:rPr>
        <w:t>the Grantee's compliance with this Agreement and</w:t>
      </w:r>
    </w:p>
    <w:p w14:paraId="50D718DB" w14:textId="77777777" w:rsidR="00DA3DED" w:rsidRPr="009C24D8" w:rsidRDefault="00DA3DED" w:rsidP="00DA3DED">
      <w:pPr>
        <w:widowControl w:val="0"/>
        <w:numPr>
          <w:ilvl w:val="0"/>
          <w:numId w:val="23"/>
        </w:numPr>
        <w:spacing w:after="60" w:line="240" w:lineRule="auto"/>
        <w:ind w:left="426" w:hanging="357"/>
        <w:rPr>
          <w:rFonts w:asciiTheme="minorHAnsi" w:hAnsiTheme="minorHAnsi" w:cstheme="minorHAnsi"/>
        </w:rPr>
      </w:pPr>
      <w:r w:rsidRPr="009C24D8">
        <w:rPr>
          <w:rFonts w:asciiTheme="minorHAnsi" w:hAnsiTheme="minorHAnsi" w:cstheme="minorHAnsi"/>
        </w:rPr>
        <w:t>the total amount of the Grant.</w:t>
      </w:r>
    </w:p>
    <w:p w14:paraId="66E17082" w14:textId="77777777" w:rsidR="00DA3DED" w:rsidRPr="009C24D8" w:rsidRDefault="00DA3DED" w:rsidP="00DA3DED">
      <w:pPr>
        <w:autoSpaceDE w:val="0"/>
        <w:autoSpaceDN w:val="0"/>
        <w:adjustRightInd w:val="0"/>
        <w:spacing w:after="0" w:line="240" w:lineRule="auto"/>
        <w:rPr>
          <w:rFonts w:asciiTheme="minorHAnsi" w:hAnsiTheme="minorHAnsi" w:cstheme="minorHAnsi"/>
        </w:rPr>
      </w:pPr>
      <w:r w:rsidRPr="009C24D8">
        <w:rPr>
          <w:rFonts w:asciiTheme="minorHAnsi" w:hAnsiTheme="minorHAnsi" w:cstheme="minorHAnsi"/>
        </w:rPr>
        <w:t>19.5 The Grantee will not be entitled to compensation for loss of prospective profits or benefits that would have been conferred on the Grantee.</w:t>
      </w:r>
    </w:p>
    <w:p w14:paraId="7487DE78" w14:textId="618A0C24" w:rsidR="00B82404" w:rsidRDefault="00B82404" w:rsidP="00DA3DED">
      <w:pPr>
        <w:keepNext/>
        <w:keepLines/>
        <w:spacing w:before="60" w:after="0" w:line="240" w:lineRule="auto"/>
        <w:outlineLvl w:val="1"/>
        <w:rPr>
          <w:rFonts w:asciiTheme="minorHAnsi" w:hAnsiTheme="minorHAnsi" w:cstheme="minorHAnsi"/>
          <w:b/>
          <w:bCs/>
          <w:color w:val="000000" w:themeColor="text1"/>
          <w:sz w:val="26"/>
          <w:szCs w:val="26"/>
        </w:rPr>
      </w:pPr>
      <w:bookmarkStart w:id="142" w:name="_Toc524515466"/>
      <w:bookmarkStart w:id="143" w:name="_Toc525119576"/>
      <w:bookmarkStart w:id="144" w:name="_Toc531079421"/>
      <w:r>
        <w:rPr>
          <w:rFonts w:asciiTheme="minorHAnsi" w:hAnsiTheme="minorHAnsi" w:cstheme="minorHAnsi"/>
          <w:b/>
          <w:bCs/>
          <w:color w:val="000000" w:themeColor="text1"/>
          <w:sz w:val="26"/>
          <w:szCs w:val="26"/>
        </w:rPr>
        <w:t xml:space="preserve">20. </w:t>
      </w:r>
      <w:r>
        <w:rPr>
          <w:rFonts w:asciiTheme="minorHAnsi" w:hAnsiTheme="minorHAnsi" w:cstheme="minorHAnsi"/>
          <w:b/>
          <w:bCs/>
          <w:i/>
          <w:iCs/>
          <w:color w:val="000000" w:themeColor="text1"/>
          <w:sz w:val="26"/>
          <w:szCs w:val="26"/>
        </w:rPr>
        <w:t xml:space="preserve">National Anti-Corruption Commission Act 2022 </w:t>
      </w:r>
      <w:r>
        <w:rPr>
          <w:rFonts w:asciiTheme="minorHAnsi" w:hAnsiTheme="minorHAnsi" w:cstheme="minorHAnsi"/>
          <w:b/>
          <w:bCs/>
          <w:color w:val="000000" w:themeColor="text1"/>
          <w:sz w:val="26"/>
          <w:szCs w:val="26"/>
        </w:rPr>
        <w:t>(</w:t>
      </w:r>
      <w:proofErr w:type="spellStart"/>
      <w:r>
        <w:rPr>
          <w:rFonts w:asciiTheme="minorHAnsi" w:hAnsiTheme="minorHAnsi" w:cstheme="minorHAnsi"/>
          <w:b/>
          <w:bCs/>
          <w:color w:val="000000" w:themeColor="text1"/>
          <w:sz w:val="26"/>
          <w:szCs w:val="26"/>
        </w:rPr>
        <w:t>Cth</w:t>
      </w:r>
      <w:proofErr w:type="spellEnd"/>
      <w:r>
        <w:rPr>
          <w:rFonts w:asciiTheme="minorHAnsi" w:hAnsiTheme="minorHAnsi" w:cstheme="minorHAnsi"/>
          <w:b/>
          <w:bCs/>
          <w:color w:val="000000" w:themeColor="text1"/>
          <w:sz w:val="26"/>
          <w:szCs w:val="26"/>
        </w:rPr>
        <w:t xml:space="preserve">) Requirements </w:t>
      </w:r>
    </w:p>
    <w:p w14:paraId="47E4988A" w14:textId="383E05DE" w:rsidR="00B82404" w:rsidRDefault="00B82404" w:rsidP="00DA3DED">
      <w:pPr>
        <w:keepNext/>
        <w:keepLines/>
        <w:spacing w:before="60" w:after="0" w:line="240" w:lineRule="auto"/>
        <w:outlineLvl w:val="1"/>
        <w:rPr>
          <w:rFonts w:asciiTheme="minorHAnsi" w:hAnsiTheme="minorHAnsi" w:cstheme="minorHAnsi"/>
        </w:rPr>
      </w:pPr>
      <w:r>
        <w:rPr>
          <w:rFonts w:asciiTheme="minorHAnsi" w:hAnsiTheme="minorHAnsi" w:cstheme="minorHAnsi"/>
        </w:rPr>
        <w:t>20</w:t>
      </w:r>
      <w:r w:rsidRPr="009C24D8">
        <w:rPr>
          <w:rFonts w:asciiTheme="minorHAnsi" w:hAnsiTheme="minorHAnsi" w:cstheme="minorHAnsi"/>
        </w:rPr>
        <w:t xml:space="preserve">.1 The </w:t>
      </w:r>
      <w:r w:rsidR="00841F76">
        <w:rPr>
          <w:rFonts w:asciiTheme="minorHAnsi" w:hAnsiTheme="minorHAnsi" w:cstheme="minorHAnsi"/>
        </w:rPr>
        <w:t>Grantee</w:t>
      </w:r>
      <w:r>
        <w:rPr>
          <w:rFonts w:asciiTheme="minorHAnsi" w:hAnsiTheme="minorHAnsi" w:cstheme="minorHAnsi"/>
        </w:rPr>
        <w:t xml:space="preserve"> acknowledge</w:t>
      </w:r>
      <w:r w:rsidR="00841F76">
        <w:rPr>
          <w:rFonts w:asciiTheme="minorHAnsi" w:hAnsiTheme="minorHAnsi" w:cstheme="minorHAnsi"/>
        </w:rPr>
        <w:t>s</w:t>
      </w:r>
      <w:r>
        <w:rPr>
          <w:rFonts w:asciiTheme="minorHAnsi" w:hAnsiTheme="minorHAnsi" w:cstheme="minorHAnsi"/>
        </w:rPr>
        <w:t xml:space="preserve"> that:</w:t>
      </w:r>
    </w:p>
    <w:p w14:paraId="32A62449" w14:textId="3E73E1B3" w:rsidR="00B82404" w:rsidRDefault="00B82404" w:rsidP="0485D2B3">
      <w:pPr>
        <w:widowControl w:val="0"/>
        <w:numPr>
          <w:ilvl w:val="0"/>
          <w:numId w:val="27"/>
        </w:numPr>
        <w:spacing w:after="60" w:line="240" w:lineRule="auto"/>
        <w:ind w:left="567" w:hanging="425"/>
        <w:rPr>
          <w:rFonts w:asciiTheme="minorHAnsi" w:hAnsiTheme="minorHAnsi" w:cstheme="minorBidi"/>
        </w:rPr>
      </w:pPr>
      <w:r w:rsidRPr="0485D2B3">
        <w:rPr>
          <w:rFonts w:asciiTheme="minorHAnsi" w:hAnsiTheme="minorHAnsi" w:cstheme="minorBidi"/>
        </w:rPr>
        <w:t>this Agreement may be a ‘Commonwealth contract’ and</w:t>
      </w:r>
    </w:p>
    <w:p w14:paraId="5A761606" w14:textId="33934764" w:rsidR="00B82404" w:rsidRDefault="00B82404" w:rsidP="00B82404">
      <w:pPr>
        <w:widowControl w:val="0"/>
        <w:numPr>
          <w:ilvl w:val="0"/>
          <w:numId w:val="27"/>
        </w:numPr>
        <w:spacing w:after="60" w:line="240" w:lineRule="auto"/>
        <w:ind w:left="567" w:hanging="425"/>
        <w:rPr>
          <w:rFonts w:asciiTheme="minorHAnsi" w:hAnsiTheme="minorHAnsi" w:cstheme="minorHAnsi"/>
        </w:rPr>
      </w:pPr>
      <w:r>
        <w:rPr>
          <w:rFonts w:asciiTheme="minorHAnsi" w:hAnsiTheme="minorHAnsi" w:cstheme="minorHAnsi"/>
        </w:rPr>
        <w:t>the Grantee may be a ‘contracted services provider’,</w:t>
      </w:r>
    </w:p>
    <w:p w14:paraId="6E9AEC02" w14:textId="57ABF27D" w:rsidR="00B82404" w:rsidRDefault="00B82404" w:rsidP="00B82404">
      <w:pPr>
        <w:widowControl w:val="0"/>
        <w:spacing w:after="60" w:line="240" w:lineRule="auto"/>
        <w:ind w:left="142"/>
        <w:rPr>
          <w:rFonts w:asciiTheme="minorHAnsi" w:hAnsiTheme="minorHAnsi" w:cstheme="minorHAnsi"/>
        </w:rPr>
      </w:pPr>
      <w:r>
        <w:rPr>
          <w:rFonts w:asciiTheme="minorHAnsi" w:hAnsiTheme="minorHAnsi" w:cstheme="minorHAnsi"/>
        </w:rPr>
        <w:t xml:space="preserve">for the purposes of the </w:t>
      </w:r>
      <w:r>
        <w:rPr>
          <w:rFonts w:asciiTheme="minorHAnsi" w:hAnsiTheme="minorHAnsi" w:cstheme="minorHAnsi"/>
          <w:i/>
          <w:iCs/>
        </w:rPr>
        <w:t xml:space="preserve">National Anti-Corruption Commission Act 2022 </w:t>
      </w:r>
      <w:r>
        <w:rPr>
          <w:rFonts w:asciiTheme="minorHAnsi" w:hAnsiTheme="minorHAnsi" w:cstheme="minorHAnsi"/>
        </w:rPr>
        <w:t>(</w:t>
      </w:r>
      <w:proofErr w:type="spellStart"/>
      <w:r>
        <w:rPr>
          <w:rFonts w:asciiTheme="minorHAnsi" w:hAnsiTheme="minorHAnsi" w:cstheme="minorHAnsi"/>
        </w:rPr>
        <w:t>Cth</w:t>
      </w:r>
      <w:proofErr w:type="spellEnd"/>
      <w:r>
        <w:rPr>
          <w:rFonts w:asciiTheme="minorHAnsi" w:hAnsiTheme="minorHAnsi" w:cstheme="minorHAnsi"/>
        </w:rPr>
        <w:t>) (NACC Act).</w:t>
      </w:r>
    </w:p>
    <w:p w14:paraId="192648B2" w14:textId="7EA677E0" w:rsidR="00B82404" w:rsidRPr="00DF1ECE" w:rsidRDefault="00F2033C" w:rsidP="00DF1ECE">
      <w:pPr>
        <w:widowControl w:val="0"/>
        <w:spacing w:after="60" w:line="240" w:lineRule="auto"/>
        <w:rPr>
          <w:rFonts w:asciiTheme="minorHAnsi" w:hAnsiTheme="minorHAnsi" w:cstheme="minorBidi"/>
        </w:rPr>
      </w:pPr>
      <w:r w:rsidRPr="405B9530">
        <w:rPr>
          <w:rFonts w:asciiTheme="minorHAnsi" w:hAnsiTheme="minorHAnsi" w:cstheme="minorBidi"/>
        </w:rPr>
        <w:t xml:space="preserve">20.2 The Grantee </w:t>
      </w:r>
      <w:r w:rsidRPr="405B9530">
        <w:rPr>
          <w:rFonts w:asciiTheme="minorHAnsi" w:eastAsia="Calibri" w:hAnsiTheme="minorHAnsi" w:cstheme="minorBidi"/>
        </w:rPr>
        <w:t xml:space="preserve">must comply </w:t>
      </w:r>
      <w:proofErr w:type="gramStart"/>
      <w:r w:rsidRPr="405B9530">
        <w:rPr>
          <w:rFonts w:asciiTheme="minorHAnsi" w:eastAsia="Calibri" w:hAnsiTheme="minorHAnsi" w:cstheme="minorBidi"/>
        </w:rPr>
        <w:t>with, and</w:t>
      </w:r>
      <w:proofErr w:type="gramEnd"/>
      <w:r w:rsidRPr="405B9530">
        <w:rPr>
          <w:rFonts w:asciiTheme="minorHAnsi" w:eastAsia="Calibri" w:hAnsiTheme="minorHAnsi" w:cstheme="minorBidi"/>
        </w:rPr>
        <w:t xml:space="preserve"> must </w:t>
      </w:r>
      <w:r w:rsidR="5059F356" w:rsidRPr="405B9530">
        <w:rPr>
          <w:rFonts w:asciiTheme="minorHAnsi" w:hAnsiTheme="minorHAnsi" w:cstheme="minorBidi"/>
        </w:rPr>
        <w:t>ensure</w:t>
      </w:r>
      <w:r w:rsidRPr="405B9530">
        <w:rPr>
          <w:rFonts w:asciiTheme="minorHAnsi" w:eastAsia="Calibri" w:hAnsiTheme="minorHAnsi" w:cstheme="minorBidi"/>
        </w:rPr>
        <w:t xml:space="preserve"> that any subcontractors engaged by the Grantee in </w:t>
      </w:r>
      <w:r w:rsidRPr="405B9530">
        <w:rPr>
          <w:rFonts w:asciiTheme="minorHAnsi" w:eastAsia="Calibri" w:hAnsiTheme="minorHAnsi" w:cstheme="minorBidi"/>
        </w:rPr>
        <w:lastRenderedPageBreak/>
        <w:t>accordance with this Agreement comply with, any reasonable request, policy or direction issued or given by the Commonwealth and otherwise cooperate with the Commonwealth in relation to any action taken, required to be taken, or authorised by the NACC Act.</w:t>
      </w:r>
    </w:p>
    <w:p w14:paraId="71A61B17" w14:textId="3BABA718" w:rsidR="00DA3DED" w:rsidRPr="009C24D8" w:rsidRDefault="00DA3DED" w:rsidP="00DA3DED">
      <w:pPr>
        <w:keepNext/>
        <w:keepLines/>
        <w:spacing w:before="60" w:after="0" w:line="240" w:lineRule="auto"/>
        <w:outlineLvl w:val="1"/>
        <w:rPr>
          <w:rFonts w:asciiTheme="minorHAnsi" w:hAnsiTheme="minorHAnsi" w:cstheme="minorHAnsi"/>
          <w:b/>
          <w:bCs/>
          <w:color w:val="000000" w:themeColor="text1"/>
          <w:sz w:val="26"/>
          <w:szCs w:val="26"/>
        </w:rPr>
      </w:pPr>
      <w:r w:rsidRPr="009C24D8">
        <w:rPr>
          <w:rFonts w:asciiTheme="minorHAnsi" w:hAnsiTheme="minorHAnsi" w:cstheme="minorHAnsi"/>
          <w:b/>
          <w:bCs/>
          <w:color w:val="000000" w:themeColor="text1"/>
          <w:sz w:val="26"/>
          <w:szCs w:val="26"/>
        </w:rPr>
        <w:t>2</w:t>
      </w:r>
      <w:r w:rsidR="00B82404">
        <w:rPr>
          <w:rFonts w:asciiTheme="minorHAnsi" w:hAnsiTheme="minorHAnsi" w:cstheme="minorHAnsi"/>
          <w:b/>
          <w:bCs/>
          <w:color w:val="000000" w:themeColor="text1"/>
          <w:sz w:val="26"/>
          <w:szCs w:val="26"/>
        </w:rPr>
        <w:t>1</w:t>
      </w:r>
      <w:r w:rsidRPr="009C24D8">
        <w:rPr>
          <w:rFonts w:asciiTheme="minorHAnsi" w:hAnsiTheme="minorHAnsi" w:cstheme="minorHAnsi"/>
          <w:b/>
          <w:bCs/>
          <w:color w:val="000000" w:themeColor="text1"/>
          <w:sz w:val="26"/>
          <w:szCs w:val="26"/>
        </w:rPr>
        <w:t>. Survival</w:t>
      </w:r>
      <w:bookmarkEnd w:id="142"/>
      <w:bookmarkEnd w:id="143"/>
      <w:bookmarkEnd w:id="144"/>
    </w:p>
    <w:p w14:paraId="0C6A48D4" w14:textId="514AC29E"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Clauses 10, 12, 13, 14, 16, 20</w:t>
      </w:r>
      <w:r w:rsidR="00B82404">
        <w:rPr>
          <w:rFonts w:asciiTheme="minorHAnsi" w:hAnsiTheme="minorHAnsi" w:cstheme="minorHAnsi"/>
        </w:rPr>
        <w:t>,</w:t>
      </w:r>
      <w:r w:rsidRPr="009C24D8">
        <w:rPr>
          <w:rFonts w:asciiTheme="minorHAnsi" w:hAnsiTheme="minorHAnsi" w:cstheme="minorHAnsi"/>
        </w:rPr>
        <w:t xml:space="preserve"> 21 </w:t>
      </w:r>
      <w:r w:rsidR="00B82404">
        <w:rPr>
          <w:rFonts w:asciiTheme="minorHAnsi" w:hAnsiTheme="minorHAnsi" w:cstheme="minorHAnsi"/>
        </w:rPr>
        <w:t xml:space="preserve">and 22 </w:t>
      </w:r>
      <w:r w:rsidRPr="009C24D8">
        <w:rPr>
          <w:rFonts w:asciiTheme="minorHAnsi" w:hAnsiTheme="minorHAnsi" w:cstheme="minorHAnsi"/>
        </w:rPr>
        <w:t>survive termination, cancellation or expiry of this Agreement.</w:t>
      </w:r>
    </w:p>
    <w:p w14:paraId="6478B013" w14:textId="4AB17655" w:rsidR="00DA3DED" w:rsidRPr="009C24D8" w:rsidRDefault="00DA3DED" w:rsidP="00DA3DED">
      <w:pPr>
        <w:keepNext/>
        <w:keepLines/>
        <w:spacing w:before="60" w:after="0" w:line="240" w:lineRule="auto"/>
        <w:outlineLvl w:val="1"/>
        <w:rPr>
          <w:rFonts w:asciiTheme="minorHAnsi" w:eastAsia="Calibri" w:hAnsiTheme="minorHAnsi" w:cstheme="minorHAnsi"/>
          <w:b/>
          <w:bCs/>
          <w:color w:val="000000"/>
          <w:sz w:val="26"/>
          <w:szCs w:val="26"/>
        </w:rPr>
      </w:pPr>
      <w:bookmarkStart w:id="145" w:name="_Toc524515467"/>
      <w:bookmarkStart w:id="146" w:name="_Toc525119577"/>
      <w:bookmarkStart w:id="147" w:name="_Toc531079422"/>
      <w:r w:rsidRPr="009C24D8">
        <w:rPr>
          <w:rFonts w:asciiTheme="minorHAnsi" w:hAnsiTheme="minorHAnsi" w:cstheme="minorHAnsi"/>
          <w:b/>
          <w:bCs/>
          <w:color w:val="000000" w:themeColor="text1"/>
          <w:sz w:val="26"/>
          <w:szCs w:val="26"/>
        </w:rPr>
        <w:t>2</w:t>
      </w:r>
      <w:r w:rsidR="00B82404">
        <w:rPr>
          <w:rFonts w:asciiTheme="minorHAnsi" w:hAnsiTheme="minorHAnsi" w:cstheme="minorHAnsi"/>
          <w:b/>
          <w:bCs/>
          <w:color w:val="000000" w:themeColor="text1"/>
          <w:sz w:val="26"/>
          <w:szCs w:val="26"/>
        </w:rPr>
        <w:t>2</w:t>
      </w:r>
      <w:r w:rsidRPr="009C24D8">
        <w:rPr>
          <w:rFonts w:asciiTheme="minorHAnsi" w:hAnsiTheme="minorHAnsi" w:cstheme="minorHAnsi"/>
          <w:b/>
          <w:bCs/>
          <w:color w:val="000000" w:themeColor="text1"/>
          <w:sz w:val="26"/>
          <w:szCs w:val="26"/>
        </w:rPr>
        <w:t>. Definitions</w:t>
      </w:r>
      <w:bookmarkEnd w:id="145"/>
      <w:bookmarkEnd w:id="146"/>
      <w:bookmarkEnd w:id="147"/>
    </w:p>
    <w:p w14:paraId="0507B88D" w14:textId="77777777" w:rsidR="00DA3DED" w:rsidRPr="009C24D8" w:rsidRDefault="00DA3DED" w:rsidP="00DA3DED">
      <w:pPr>
        <w:widowControl w:val="0"/>
        <w:spacing w:after="60" w:line="240" w:lineRule="auto"/>
        <w:rPr>
          <w:rFonts w:asciiTheme="minorHAnsi" w:hAnsiTheme="minorHAnsi" w:cstheme="minorHAnsi"/>
        </w:rPr>
      </w:pPr>
      <w:r w:rsidRPr="009C24D8">
        <w:rPr>
          <w:rFonts w:asciiTheme="minorHAnsi" w:hAnsiTheme="minorHAnsi" w:cstheme="minorHAnsi"/>
        </w:rPr>
        <w:t>In this Agreement, unless the contrary appears:</w:t>
      </w:r>
    </w:p>
    <w:p w14:paraId="143F9F10" w14:textId="28E4C052" w:rsidR="00DA3DED"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Activity</w:t>
      </w:r>
      <w:r w:rsidRPr="009C24D8">
        <w:rPr>
          <w:rFonts w:asciiTheme="minorHAnsi" w:hAnsiTheme="minorHAnsi" w:cstheme="minorHAnsi"/>
          <w:sz w:val="24"/>
          <w:szCs w:val="24"/>
          <w:lang w:eastAsia="en-AU"/>
        </w:rPr>
        <w:t xml:space="preserve"> </w:t>
      </w:r>
      <w:r w:rsidRPr="009C24D8">
        <w:rPr>
          <w:rFonts w:asciiTheme="minorHAnsi" w:hAnsiTheme="minorHAnsi" w:cstheme="minorHAnsi"/>
        </w:rPr>
        <w:t>means the activities described in the Grant Details.</w:t>
      </w:r>
    </w:p>
    <w:p w14:paraId="65A6E46C" w14:textId="2D113795" w:rsidR="00D66FC2" w:rsidRPr="009C24D8" w:rsidRDefault="004C50C7"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Activity Completion Date</w:t>
      </w:r>
      <w:r w:rsidRPr="009C24D8">
        <w:rPr>
          <w:rFonts w:asciiTheme="minorHAnsi" w:hAnsiTheme="minorHAnsi" w:cstheme="minorHAnsi"/>
        </w:rPr>
        <w:t xml:space="preserve"> means the date or event specified in the Grant Details.</w:t>
      </w:r>
    </w:p>
    <w:p w14:paraId="67C5F83C" w14:textId="20DBF928" w:rsidR="00DA3DED" w:rsidRPr="009C24D8" w:rsidRDefault="00DA3DED" w:rsidP="00DA3DED">
      <w:pPr>
        <w:widowControl w:val="0"/>
        <w:numPr>
          <w:ilvl w:val="0"/>
          <w:numId w:val="20"/>
        </w:numPr>
        <w:spacing w:after="60" w:line="240" w:lineRule="auto"/>
        <w:ind w:left="284" w:hanging="284"/>
        <w:rPr>
          <w:rFonts w:asciiTheme="minorHAnsi" w:hAnsiTheme="minorHAnsi" w:cstheme="minorHAnsi"/>
          <w:b/>
        </w:rPr>
      </w:pPr>
      <w:r w:rsidRPr="009C24D8">
        <w:rPr>
          <w:rFonts w:asciiTheme="minorHAnsi" w:hAnsiTheme="minorHAnsi" w:cstheme="minorHAnsi"/>
          <w:b/>
        </w:rPr>
        <w:t xml:space="preserve">Activity Material </w:t>
      </w:r>
      <w:r w:rsidRPr="009C24D8">
        <w:rPr>
          <w:rFonts w:asciiTheme="minorHAnsi" w:hAnsiTheme="minorHAnsi" w:cstheme="minorHAnsi"/>
        </w:rPr>
        <w:t xml:space="preserve">means any Material, other than Reporting Material, created or developed by the Grantee </w:t>
      </w:r>
      <w:proofErr w:type="gramStart"/>
      <w:r w:rsidRPr="009C24D8">
        <w:rPr>
          <w:rFonts w:asciiTheme="minorHAnsi" w:hAnsiTheme="minorHAnsi" w:cstheme="minorHAnsi"/>
        </w:rPr>
        <w:t>as a result of</w:t>
      </w:r>
      <w:proofErr w:type="gramEnd"/>
      <w:r w:rsidRPr="009C24D8">
        <w:rPr>
          <w:rFonts w:asciiTheme="minorHAnsi" w:hAnsiTheme="minorHAnsi" w:cstheme="minorHAnsi"/>
        </w:rPr>
        <w:t xml:space="preserve"> the Activity</w:t>
      </w:r>
      <w:r w:rsidR="005E397F" w:rsidRPr="009C24D8">
        <w:rPr>
          <w:rFonts w:asciiTheme="minorHAnsi" w:hAnsiTheme="minorHAnsi" w:cstheme="minorHAnsi"/>
        </w:rPr>
        <w:t xml:space="preserve"> and includes any Existing Material that is incorporated in </w:t>
      </w:r>
      <w:r w:rsidR="0056130A" w:rsidRPr="009C24D8">
        <w:rPr>
          <w:rFonts w:asciiTheme="minorHAnsi" w:hAnsiTheme="minorHAnsi" w:cstheme="minorHAnsi"/>
        </w:rPr>
        <w:t xml:space="preserve">or supplied with </w:t>
      </w:r>
      <w:r w:rsidR="005E397F" w:rsidRPr="009C24D8">
        <w:rPr>
          <w:rFonts w:asciiTheme="minorHAnsi" w:hAnsiTheme="minorHAnsi" w:cstheme="minorHAnsi"/>
        </w:rPr>
        <w:t>the Activity Material</w:t>
      </w:r>
      <w:r w:rsidRPr="009C24D8">
        <w:rPr>
          <w:rFonts w:asciiTheme="minorHAnsi" w:hAnsiTheme="minorHAnsi" w:cstheme="minorHAnsi"/>
        </w:rPr>
        <w:t>.</w:t>
      </w:r>
    </w:p>
    <w:p w14:paraId="30D10451"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Agreement</w:t>
      </w:r>
      <w:r w:rsidRPr="009C24D8">
        <w:rPr>
          <w:rFonts w:asciiTheme="minorHAnsi" w:hAnsiTheme="minorHAnsi" w:cstheme="minorHAnsi"/>
          <w:bCs/>
        </w:rPr>
        <w:t xml:space="preserve"> means the Grant Details, Supplementary Terms (i</w:t>
      </w:r>
      <w:r w:rsidR="00B96EB6" w:rsidRPr="009C24D8">
        <w:rPr>
          <w:rFonts w:asciiTheme="minorHAnsi" w:hAnsiTheme="minorHAnsi" w:cstheme="minorHAnsi"/>
          <w:bCs/>
        </w:rPr>
        <w:t>f</w:t>
      </w:r>
      <w:r w:rsidR="00CF6F3E" w:rsidRPr="009C24D8">
        <w:rPr>
          <w:rFonts w:asciiTheme="minorHAnsi" w:hAnsiTheme="minorHAnsi" w:cstheme="minorHAnsi"/>
          <w:bCs/>
        </w:rPr>
        <w:t xml:space="preserve"> any), the Commonwealth General </w:t>
      </w:r>
      <w:r w:rsidRPr="009C24D8">
        <w:rPr>
          <w:rFonts w:asciiTheme="minorHAnsi" w:hAnsiTheme="minorHAnsi" w:cstheme="minorHAnsi"/>
          <w:bCs/>
        </w:rPr>
        <w:t>Grant Conditions and any other document referenced or incorporated in the Grant Details.</w:t>
      </w:r>
    </w:p>
    <w:p w14:paraId="786312AA" w14:textId="77777777" w:rsidR="0010322D" w:rsidRPr="009C24D8" w:rsidRDefault="0010322D" w:rsidP="0010322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Agreement End Date</w:t>
      </w:r>
      <w:r w:rsidRPr="009C24D8">
        <w:rPr>
          <w:rFonts w:asciiTheme="minorHAnsi" w:hAnsiTheme="minorHAnsi" w:cstheme="minorHAnsi"/>
        </w:rPr>
        <w:t xml:space="preserve"> means the date or event specified in the Grant Details.</w:t>
      </w:r>
    </w:p>
    <w:p w14:paraId="5D9F6E31" w14:textId="41381098" w:rsidR="00540D56" w:rsidRPr="009C24D8" w:rsidRDefault="00540D56" w:rsidP="00DA3DED">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 xml:space="preserve">Asset </w:t>
      </w:r>
      <w:r w:rsidRPr="009C24D8">
        <w:rPr>
          <w:rFonts w:asciiTheme="minorHAnsi" w:hAnsiTheme="minorHAnsi" w:cstheme="minorHAnsi"/>
          <w:bCs/>
        </w:rPr>
        <w:t xml:space="preserve">means any item of property purchased wholly, or in part, with the use of the </w:t>
      </w:r>
      <w:proofErr w:type="gramStart"/>
      <w:r w:rsidRPr="009C24D8">
        <w:rPr>
          <w:rFonts w:asciiTheme="minorHAnsi" w:hAnsiTheme="minorHAnsi" w:cstheme="minorHAnsi"/>
          <w:bCs/>
        </w:rPr>
        <w:t>Grant</w:t>
      </w:r>
      <w:r w:rsidR="00FF7EB1" w:rsidRPr="009C24D8">
        <w:rPr>
          <w:rFonts w:asciiTheme="minorHAnsi" w:hAnsiTheme="minorHAnsi" w:cstheme="minorHAnsi"/>
          <w:bCs/>
          <w:highlight w:val="yellow"/>
        </w:rPr>
        <w:t>[</w:t>
      </w:r>
      <w:proofErr w:type="gramEnd"/>
      <w:r w:rsidRPr="009C24D8">
        <w:rPr>
          <w:rFonts w:asciiTheme="minorHAnsi" w:hAnsiTheme="minorHAnsi" w:cstheme="minorHAnsi"/>
          <w:bCs/>
          <w:highlight w:val="yellow"/>
        </w:rPr>
        <w:t xml:space="preserve">, excluding </w:t>
      </w:r>
      <w:r w:rsidR="00F34E97" w:rsidRPr="009C24D8">
        <w:rPr>
          <w:rFonts w:asciiTheme="minorHAnsi" w:hAnsiTheme="minorHAnsi" w:cstheme="minorHAnsi"/>
          <w:bCs/>
          <w:highlight w:val="yellow"/>
        </w:rPr>
        <w:t>Activity Material [</w:t>
      </w:r>
      <w:r w:rsidR="00FF7EB1" w:rsidRPr="009C24D8">
        <w:rPr>
          <w:rFonts w:asciiTheme="minorHAnsi" w:hAnsiTheme="minorHAnsi" w:cstheme="minorHAnsi"/>
          <w:bCs/>
          <w:highlight w:val="yellow"/>
        </w:rPr>
        <w:t>and/, Intellectual Property Rights</w:t>
      </w:r>
      <w:r w:rsidR="00F34E97" w:rsidRPr="009C24D8">
        <w:rPr>
          <w:rFonts w:asciiTheme="minorHAnsi" w:hAnsiTheme="minorHAnsi" w:cstheme="minorHAnsi"/>
          <w:bCs/>
          <w:highlight w:val="yellow"/>
        </w:rPr>
        <w:t>]</w:t>
      </w:r>
      <w:r w:rsidR="002879E2" w:rsidRPr="009C24D8">
        <w:rPr>
          <w:rFonts w:asciiTheme="minorHAnsi" w:hAnsiTheme="minorHAnsi" w:cstheme="minorHAnsi"/>
          <w:bCs/>
          <w:highlight w:val="yellow"/>
        </w:rPr>
        <w:t xml:space="preserve"> [</w:t>
      </w:r>
      <w:r w:rsidR="00FF7EB1" w:rsidRPr="009C24D8">
        <w:rPr>
          <w:rFonts w:asciiTheme="minorHAnsi" w:hAnsiTheme="minorHAnsi" w:cstheme="minorHAnsi"/>
          <w:bCs/>
          <w:highlight w:val="yellow"/>
        </w:rPr>
        <w:t>and real property</w:t>
      </w:r>
      <w:r w:rsidR="002879E2" w:rsidRPr="009C24D8">
        <w:rPr>
          <w:rFonts w:asciiTheme="minorHAnsi" w:hAnsiTheme="minorHAnsi" w:cstheme="minorHAnsi"/>
          <w:bCs/>
        </w:rPr>
        <w:t>].</w:t>
      </w:r>
    </w:p>
    <w:p w14:paraId="485334AD" w14:textId="77777777" w:rsidR="005644B2" w:rsidRPr="009C24D8" w:rsidRDefault="00727769" w:rsidP="00727769">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Australian Privacy Principle</w:t>
      </w:r>
      <w:r w:rsidRPr="009C24D8">
        <w:rPr>
          <w:rFonts w:asciiTheme="minorHAnsi" w:hAnsiTheme="minorHAnsi" w:cstheme="minorHAnsi"/>
          <w:bCs/>
        </w:rPr>
        <w:t xml:space="preserve"> has the same meaning as in the </w:t>
      </w:r>
      <w:r w:rsidRPr="009C24D8">
        <w:rPr>
          <w:rFonts w:asciiTheme="minorHAnsi" w:hAnsiTheme="minorHAnsi" w:cstheme="minorHAnsi"/>
          <w:bCs/>
          <w:i/>
        </w:rPr>
        <w:t>Privacy Act 1988</w:t>
      </w:r>
      <w:r w:rsidRPr="009C24D8">
        <w:rPr>
          <w:rFonts w:asciiTheme="minorHAnsi" w:hAnsiTheme="minorHAnsi" w:cstheme="minorHAnsi"/>
          <w:bCs/>
        </w:rPr>
        <w:t>.</w:t>
      </w:r>
    </w:p>
    <w:p w14:paraId="3B18B9BF"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Change in the Control</w:t>
      </w:r>
      <w:r w:rsidRPr="009C24D8">
        <w:rPr>
          <w:rFonts w:asciiTheme="minorHAnsi" w:hAnsiTheme="minorHAnsi" w:cstheme="minorHAnsi"/>
          <w:bCs/>
        </w:rPr>
        <w:t xml:space="preserve"> means any change in any person(s) who directly exercise effective control over the Grantee.</w:t>
      </w:r>
    </w:p>
    <w:p w14:paraId="3E9AB99E"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Commonwealth</w:t>
      </w:r>
      <w:r w:rsidRPr="009C24D8">
        <w:rPr>
          <w:rFonts w:asciiTheme="minorHAnsi" w:hAnsiTheme="minorHAnsi" w:cstheme="minorHAnsi"/>
        </w:rPr>
        <w:t xml:space="preserve"> means the Commonwealth of Australia as represented by the </w:t>
      </w:r>
      <w:r w:rsidR="0075048A" w:rsidRPr="009C24D8">
        <w:rPr>
          <w:rFonts w:asciiTheme="minorHAnsi" w:hAnsiTheme="minorHAnsi" w:cstheme="minorHAnsi"/>
        </w:rPr>
        <w:t xml:space="preserve">Commonwealth </w:t>
      </w:r>
      <w:r w:rsidR="00B40736" w:rsidRPr="009C24D8">
        <w:rPr>
          <w:rFonts w:asciiTheme="minorHAnsi" w:hAnsiTheme="minorHAnsi" w:cstheme="minorHAnsi"/>
        </w:rPr>
        <w:t>entity</w:t>
      </w:r>
      <w:r w:rsidRPr="009C24D8">
        <w:rPr>
          <w:rFonts w:asciiTheme="minorHAnsi" w:hAnsiTheme="minorHAnsi" w:cstheme="minorHAnsi"/>
        </w:rPr>
        <w:t xml:space="preserve"> specified in the </w:t>
      </w:r>
      <w:r w:rsidR="00717F58" w:rsidRPr="009C24D8">
        <w:rPr>
          <w:rFonts w:asciiTheme="minorHAnsi" w:hAnsiTheme="minorHAnsi" w:cstheme="minorHAnsi"/>
        </w:rPr>
        <w:t>Agreement</w:t>
      </w:r>
      <w:r w:rsidRPr="009C24D8">
        <w:rPr>
          <w:rFonts w:asciiTheme="minorHAnsi" w:hAnsiTheme="minorHAnsi" w:cstheme="minorHAnsi"/>
        </w:rPr>
        <w:t xml:space="preserve"> and includes, where relevant, its officers, employees, contractors and agents. </w:t>
      </w:r>
    </w:p>
    <w:p w14:paraId="50CFA515" w14:textId="77777777" w:rsidR="00DA3DED" w:rsidRPr="009C24D8" w:rsidRDefault="00CF6F3E"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 xml:space="preserve">Commonwealth General </w:t>
      </w:r>
      <w:r w:rsidR="00DA3DED" w:rsidRPr="009C24D8">
        <w:rPr>
          <w:rFonts w:asciiTheme="minorHAnsi" w:hAnsiTheme="minorHAnsi" w:cstheme="minorHAnsi"/>
          <w:b/>
        </w:rPr>
        <w:t>Grant Conditions</w:t>
      </w:r>
      <w:r w:rsidR="00DA3DED" w:rsidRPr="009C24D8">
        <w:rPr>
          <w:rFonts w:asciiTheme="minorHAnsi" w:hAnsiTheme="minorHAnsi" w:cstheme="minorHAnsi"/>
        </w:rPr>
        <w:t xml:space="preserve"> means this document.</w:t>
      </w:r>
    </w:p>
    <w:p w14:paraId="77647C2E" w14:textId="3277547B" w:rsidR="000518DD" w:rsidRPr="000518DD" w:rsidRDefault="00DA3DED" w:rsidP="000518DD">
      <w:pPr>
        <w:widowControl w:val="0"/>
        <w:numPr>
          <w:ilvl w:val="0"/>
          <w:numId w:val="20"/>
        </w:numPr>
        <w:spacing w:afterLines="30" w:after="72" w:line="60" w:lineRule="atLeast"/>
        <w:ind w:left="284" w:hanging="284"/>
        <w:rPr>
          <w:rFonts w:eastAsia="Calibri"/>
        </w:rPr>
      </w:pPr>
      <w:r w:rsidRPr="000518DD">
        <w:rPr>
          <w:rFonts w:asciiTheme="minorHAnsi" w:hAnsiTheme="minorHAnsi" w:cstheme="minorHAnsi"/>
          <w:b/>
        </w:rPr>
        <w:t>Commonwealth Purposes</w:t>
      </w:r>
      <w:r w:rsidR="00736691">
        <w:rPr>
          <w:rFonts w:asciiTheme="minorHAnsi" w:hAnsiTheme="minorHAnsi" w:cstheme="minorHAnsi"/>
          <w:b/>
        </w:rPr>
        <w:t xml:space="preserve"> </w:t>
      </w:r>
      <w:r w:rsidR="000518DD" w:rsidRPr="000518DD">
        <w:rPr>
          <w:rFonts w:eastAsia="Calibri"/>
        </w:rPr>
        <w:t>includes the following:</w:t>
      </w:r>
    </w:p>
    <w:p w14:paraId="64FCD56A" w14:textId="139F4E5A" w:rsidR="000518DD" w:rsidRPr="00B63366" w:rsidRDefault="000518DD" w:rsidP="007F1C64">
      <w:pPr>
        <w:pStyle w:val="ListParagraph"/>
        <w:widowControl w:val="0"/>
        <w:numPr>
          <w:ilvl w:val="0"/>
          <w:numId w:val="1"/>
        </w:numPr>
        <w:spacing w:afterLines="30" w:after="72" w:line="60" w:lineRule="atLeast"/>
        <w:rPr>
          <w:rFonts w:eastAsia="Calibri"/>
        </w:rPr>
      </w:pPr>
      <w:r w:rsidRPr="33AD1170">
        <w:rPr>
          <w:rFonts w:eastAsia="Calibri"/>
        </w:rPr>
        <w:t>the Commonwealth verifying and assessing grant proposals, including a grant application</w:t>
      </w:r>
    </w:p>
    <w:p w14:paraId="52942224" w14:textId="7CCEF939" w:rsidR="000518DD" w:rsidRPr="00B63366" w:rsidRDefault="000518DD" w:rsidP="007F1C64">
      <w:pPr>
        <w:pStyle w:val="ListParagraph"/>
        <w:widowControl w:val="0"/>
        <w:numPr>
          <w:ilvl w:val="0"/>
          <w:numId w:val="1"/>
        </w:numPr>
        <w:spacing w:afterLines="30" w:after="72" w:line="60" w:lineRule="atLeast"/>
        <w:rPr>
          <w:rFonts w:eastAsia="Calibri"/>
        </w:rPr>
      </w:pPr>
      <w:r w:rsidRPr="33AD1170">
        <w:rPr>
          <w:rFonts w:eastAsia="Calibri"/>
        </w:rPr>
        <w:t xml:space="preserve">the Commonwealth administering, monitoring, reporting on, auditing, publicising and evaluating a grant program or exercising its rights under this Agreement </w:t>
      </w:r>
    </w:p>
    <w:p w14:paraId="17EEA8BB" w14:textId="5DCE7DE0" w:rsidR="000518DD" w:rsidRPr="00B63366" w:rsidRDefault="000518DD" w:rsidP="007F1C64">
      <w:pPr>
        <w:pStyle w:val="ListParagraph"/>
        <w:widowControl w:val="0"/>
        <w:numPr>
          <w:ilvl w:val="0"/>
          <w:numId w:val="1"/>
        </w:numPr>
        <w:spacing w:afterLines="30" w:after="72" w:line="60" w:lineRule="atLeast"/>
        <w:rPr>
          <w:rFonts w:eastAsia="Calibri"/>
        </w:rPr>
      </w:pPr>
      <w:r w:rsidRPr="516E867B">
        <w:rPr>
          <w:rFonts w:eastAsia="Calibri"/>
        </w:rPr>
        <w:t>the Commonwealth preparing, managing, reporting on, auditing and evaluating agreements, including this Agreement and</w:t>
      </w:r>
    </w:p>
    <w:p w14:paraId="39CBC5C2" w14:textId="74743345" w:rsidR="000518DD" w:rsidRPr="00B63366" w:rsidRDefault="000518DD" w:rsidP="007F1C64">
      <w:pPr>
        <w:pStyle w:val="ListParagraph"/>
        <w:widowControl w:val="0"/>
        <w:numPr>
          <w:ilvl w:val="0"/>
          <w:numId w:val="1"/>
        </w:numPr>
        <w:spacing w:afterLines="30" w:after="72" w:line="60" w:lineRule="atLeast"/>
        <w:rPr>
          <w:rFonts w:eastAsia="Calibri"/>
        </w:rPr>
      </w:pPr>
      <w:r w:rsidRPr="516E867B">
        <w:rPr>
          <w:rFonts w:eastAsia="Calibri"/>
        </w:rPr>
        <w:t xml:space="preserve">the Commonwealth developing and publishing policies, programs, guidelines and reports, including Commonwealth annual reports </w:t>
      </w:r>
    </w:p>
    <w:p w14:paraId="7AE4EAF8" w14:textId="157D3B27" w:rsidR="000518DD" w:rsidRPr="0024452D" w:rsidRDefault="000518DD" w:rsidP="000518DD">
      <w:pPr>
        <w:widowControl w:val="0"/>
        <w:spacing w:afterLines="30" w:after="72" w:line="60" w:lineRule="atLeast"/>
        <w:ind w:left="284"/>
        <w:rPr>
          <w:rFonts w:eastAsia="Calibri"/>
        </w:rPr>
      </w:pPr>
      <w:r w:rsidRPr="00B63366">
        <w:rPr>
          <w:rFonts w:eastAsia="Calibri"/>
        </w:rPr>
        <w:t>but in all cases excludes the commercialisation (being for-profit use) of the Material by the Commonwealth.</w:t>
      </w:r>
    </w:p>
    <w:p w14:paraId="3C75C223" w14:textId="2280A2EF" w:rsidR="00DA3DED" w:rsidRPr="000518DD" w:rsidRDefault="00DA3DED" w:rsidP="00DA3DED">
      <w:pPr>
        <w:widowControl w:val="0"/>
        <w:numPr>
          <w:ilvl w:val="0"/>
          <w:numId w:val="20"/>
        </w:numPr>
        <w:spacing w:after="60" w:line="240" w:lineRule="auto"/>
        <w:ind w:left="284" w:hanging="284"/>
        <w:rPr>
          <w:rFonts w:asciiTheme="minorHAnsi" w:hAnsiTheme="minorHAnsi" w:cstheme="minorHAnsi"/>
        </w:rPr>
      </w:pPr>
      <w:r w:rsidRPr="000518DD">
        <w:rPr>
          <w:rFonts w:asciiTheme="minorHAnsi" w:hAnsiTheme="minorHAnsi" w:cstheme="minorHAnsi"/>
          <w:b/>
        </w:rPr>
        <w:t>Existing Material</w:t>
      </w:r>
      <w:r w:rsidRPr="000518DD">
        <w:rPr>
          <w:rFonts w:asciiTheme="minorHAnsi" w:hAnsiTheme="minorHAnsi" w:cstheme="minorHAnsi"/>
        </w:rPr>
        <w:t xml:space="preserve"> means Material developed independently of this Agreement that is incorporated in or supplied as part of Reporting Material</w:t>
      </w:r>
      <w:r w:rsidR="005E397F" w:rsidRPr="000518DD">
        <w:rPr>
          <w:rFonts w:asciiTheme="minorHAnsi" w:hAnsiTheme="minorHAnsi" w:cstheme="minorHAnsi"/>
        </w:rPr>
        <w:t xml:space="preserve"> or Activity Material</w:t>
      </w:r>
      <w:r w:rsidRPr="000518DD">
        <w:rPr>
          <w:rFonts w:asciiTheme="minorHAnsi" w:hAnsiTheme="minorHAnsi" w:cstheme="minorHAnsi"/>
        </w:rPr>
        <w:t>.</w:t>
      </w:r>
    </w:p>
    <w:p w14:paraId="2146E335" w14:textId="28DFDD26" w:rsidR="00B951D1" w:rsidRPr="0024452D" w:rsidRDefault="00DA3DED" w:rsidP="00B951D1">
      <w:pPr>
        <w:widowControl w:val="0"/>
        <w:numPr>
          <w:ilvl w:val="0"/>
          <w:numId w:val="20"/>
        </w:numPr>
        <w:spacing w:afterLines="30" w:after="72" w:line="60" w:lineRule="atLeast"/>
        <w:ind w:left="284" w:hanging="284"/>
        <w:rPr>
          <w:rFonts w:eastAsia="Calibri"/>
        </w:rPr>
      </w:pPr>
      <w:r w:rsidRPr="685BBEF7">
        <w:rPr>
          <w:rFonts w:asciiTheme="minorHAnsi" w:hAnsiTheme="minorHAnsi" w:cstheme="minorBidi"/>
          <w:b/>
          <w:bCs/>
        </w:rPr>
        <w:t>Grant</w:t>
      </w:r>
      <w:r w:rsidRPr="685BBEF7">
        <w:rPr>
          <w:rFonts w:asciiTheme="minorHAnsi" w:hAnsiTheme="minorHAnsi" w:cstheme="minorBidi"/>
        </w:rPr>
        <w:t xml:space="preserve"> means the money, or any part of it, payable by the Commonwealth to the Grantee as specified in the Grant Details</w:t>
      </w:r>
      <w:r w:rsidR="21C8AFD5" w:rsidRPr="685BBEF7">
        <w:rPr>
          <w:rFonts w:asciiTheme="minorHAnsi" w:hAnsiTheme="minorHAnsi" w:cstheme="minorBidi"/>
        </w:rPr>
        <w:t xml:space="preserve"> </w:t>
      </w:r>
      <w:r w:rsidR="008974C0" w:rsidRPr="685BBEF7">
        <w:rPr>
          <w:rFonts w:asciiTheme="minorHAnsi" w:hAnsiTheme="minorHAnsi" w:cstheme="minorBidi"/>
          <w:highlight w:val="yellow"/>
        </w:rPr>
        <w:t>[</w:t>
      </w:r>
      <w:r w:rsidR="00EE0130" w:rsidRPr="685BBEF7">
        <w:rPr>
          <w:rFonts w:asciiTheme="minorHAnsi" w:hAnsiTheme="minorHAnsi" w:cstheme="minorBidi"/>
          <w:highlight w:val="yellow"/>
        </w:rPr>
        <w:t>and includes any interest earned by the Grantee on that money</w:t>
      </w:r>
      <w:r w:rsidR="00222193" w:rsidRPr="685BBEF7">
        <w:rPr>
          <w:rFonts w:asciiTheme="minorHAnsi" w:hAnsiTheme="minorHAnsi" w:cstheme="minorBidi"/>
          <w:highlight w:val="yellow"/>
        </w:rPr>
        <w:t xml:space="preserve"> once the Grant has been paid to the Grantee</w:t>
      </w:r>
      <w:r w:rsidR="008974C0" w:rsidRPr="685BBEF7">
        <w:rPr>
          <w:rFonts w:asciiTheme="minorHAnsi" w:hAnsiTheme="minorHAnsi" w:cstheme="minorBidi"/>
          <w:highlight w:val="yellow"/>
        </w:rPr>
        <w:t>]</w:t>
      </w:r>
      <w:r w:rsidR="00B951D1" w:rsidRPr="685BBEF7">
        <w:rPr>
          <w:rFonts w:asciiTheme="minorHAnsi" w:hAnsiTheme="minorHAnsi" w:cstheme="minorBidi"/>
        </w:rPr>
        <w:t xml:space="preserve"> </w:t>
      </w:r>
      <w:r w:rsidR="00B951D1" w:rsidRPr="685BBEF7">
        <w:rPr>
          <w:rFonts w:eastAsia="Calibri"/>
        </w:rPr>
        <w:t>[</w:t>
      </w:r>
      <w:r w:rsidR="00B951D1" w:rsidRPr="685BBEF7">
        <w:rPr>
          <w:rFonts w:eastAsia="Calibri"/>
          <w:highlight w:val="yellow"/>
        </w:rPr>
        <w:t>and includes any amounts referable to an adjustment as a result of indexation</w:t>
      </w:r>
      <w:r w:rsidR="00B951D1" w:rsidRPr="685BBEF7">
        <w:rPr>
          <w:rFonts w:eastAsia="Calibri"/>
        </w:rPr>
        <w:t>].</w:t>
      </w:r>
    </w:p>
    <w:p w14:paraId="46F14363" w14:textId="77777777" w:rsidR="00DA3DED" w:rsidRPr="00B951D1" w:rsidRDefault="00DA3DED" w:rsidP="00B951D1">
      <w:pPr>
        <w:widowControl w:val="0"/>
        <w:numPr>
          <w:ilvl w:val="0"/>
          <w:numId w:val="20"/>
        </w:numPr>
        <w:spacing w:after="60" w:line="240" w:lineRule="auto"/>
        <w:ind w:left="284" w:hanging="284"/>
        <w:rPr>
          <w:rFonts w:asciiTheme="minorHAnsi" w:hAnsiTheme="minorHAnsi" w:cstheme="minorHAnsi"/>
        </w:rPr>
      </w:pPr>
      <w:r w:rsidRPr="00B951D1">
        <w:rPr>
          <w:rFonts w:asciiTheme="minorHAnsi" w:hAnsiTheme="minorHAnsi" w:cstheme="minorHAnsi"/>
          <w:b/>
        </w:rPr>
        <w:t>Grantee</w:t>
      </w:r>
      <w:r w:rsidRPr="00B951D1">
        <w:rPr>
          <w:rFonts w:asciiTheme="minorHAnsi" w:hAnsiTheme="minorHAnsi" w:cstheme="minorHAnsi"/>
        </w:rPr>
        <w:t xml:space="preserve"> means the </w:t>
      </w:r>
      <w:r w:rsidR="00BE2F6D" w:rsidRPr="00B951D1">
        <w:rPr>
          <w:rFonts w:asciiTheme="minorHAnsi" w:hAnsiTheme="minorHAnsi" w:cstheme="minorHAnsi"/>
        </w:rPr>
        <w:t xml:space="preserve">legal </w:t>
      </w:r>
      <w:r w:rsidRPr="00B951D1">
        <w:rPr>
          <w:rFonts w:asciiTheme="minorHAnsi" w:hAnsiTheme="minorHAnsi" w:cstheme="minorHAnsi"/>
        </w:rPr>
        <w:t xml:space="preserve">entity specified in the </w:t>
      </w:r>
      <w:r w:rsidR="00717F58" w:rsidRPr="00B951D1">
        <w:rPr>
          <w:rFonts w:asciiTheme="minorHAnsi" w:hAnsiTheme="minorHAnsi" w:cstheme="minorHAnsi"/>
        </w:rPr>
        <w:t>Agreement</w:t>
      </w:r>
      <w:r w:rsidRPr="00B951D1">
        <w:rPr>
          <w:rFonts w:asciiTheme="minorHAnsi" w:hAnsiTheme="minorHAnsi" w:cstheme="minorHAnsi"/>
        </w:rPr>
        <w:t xml:space="preserve"> and includes, where relevant, its officers, employees, contractors and agents.</w:t>
      </w:r>
    </w:p>
    <w:p w14:paraId="30B30A7A"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 xml:space="preserve">Grant Details </w:t>
      </w:r>
      <w:r w:rsidRPr="009C24D8">
        <w:rPr>
          <w:rFonts w:asciiTheme="minorHAnsi" w:hAnsiTheme="minorHAnsi" w:cstheme="minorHAnsi"/>
          <w:bCs/>
        </w:rPr>
        <w:t>means the document titled Grant Details that forms part of this Agreement.</w:t>
      </w:r>
    </w:p>
    <w:p w14:paraId="5FA5B82B"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Intellectual Property Rights</w:t>
      </w:r>
      <w:r w:rsidRPr="009C24D8">
        <w:rPr>
          <w:rFonts w:asciiTheme="minorHAnsi" w:hAnsiTheme="minorHAnsi" w:cstheme="minorHAnsi"/>
        </w:rPr>
        <w:t xml:space="preserve"> means all copyright, patents, registered and unregistered trademarks (including service marks), registered designs, and other rights resulting from intellectual activity (other than moral rights under the </w:t>
      </w:r>
      <w:r w:rsidRPr="009C24D8">
        <w:rPr>
          <w:rFonts w:asciiTheme="minorHAnsi" w:hAnsiTheme="minorHAnsi" w:cstheme="minorHAnsi"/>
          <w:i/>
        </w:rPr>
        <w:t>Copyright Act 1968</w:t>
      </w:r>
      <w:r w:rsidRPr="009C24D8">
        <w:rPr>
          <w:rFonts w:asciiTheme="minorHAnsi" w:hAnsiTheme="minorHAnsi" w:cstheme="minorHAnsi"/>
        </w:rPr>
        <w:t>).</w:t>
      </w:r>
    </w:p>
    <w:p w14:paraId="73973F41"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bCs/>
        </w:rPr>
      </w:pPr>
      <w:r w:rsidRPr="009C24D8">
        <w:rPr>
          <w:rFonts w:asciiTheme="minorHAnsi" w:hAnsiTheme="minorHAnsi" w:cstheme="minorHAnsi"/>
          <w:b/>
          <w:bCs/>
        </w:rPr>
        <w:t>Material</w:t>
      </w:r>
      <w:r w:rsidRPr="009C24D8">
        <w:rPr>
          <w:rFonts w:asciiTheme="minorHAnsi" w:hAnsiTheme="minorHAnsi" w:cstheme="minorHAnsi"/>
        </w:rPr>
        <w:t xml:space="preserve"> </w:t>
      </w:r>
      <w:r w:rsidRPr="009C24D8">
        <w:rPr>
          <w:rFonts w:asciiTheme="minorHAnsi" w:hAnsiTheme="minorHAnsi" w:cstheme="minorHAnsi"/>
          <w:bCs/>
        </w:rPr>
        <w:t>includes documents, equipment, software (including source code and object code versions), goods, information and data stored by any means including all copies and extracts of them.</w:t>
      </w:r>
    </w:p>
    <w:p w14:paraId="0C62A790"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Party</w:t>
      </w:r>
      <w:r w:rsidRPr="009C24D8">
        <w:rPr>
          <w:rFonts w:asciiTheme="minorHAnsi" w:hAnsiTheme="minorHAnsi" w:cstheme="minorHAnsi"/>
        </w:rPr>
        <w:t xml:space="preserve"> means the Grantee or the Commonwealth.</w:t>
      </w:r>
    </w:p>
    <w:p w14:paraId="3FC2F809" w14:textId="77777777" w:rsidR="00DA3DED"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rPr>
        <w:t>Personal Information</w:t>
      </w:r>
      <w:r w:rsidRPr="009C24D8">
        <w:rPr>
          <w:rFonts w:asciiTheme="minorHAnsi" w:hAnsiTheme="minorHAnsi" w:cstheme="minorHAnsi"/>
        </w:rPr>
        <w:t xml:space="preserve"> has the same meaning as in the </w:t>
      </w:r>
      <w:r w:rsidRPr="009C24D8">
        <w:rPr>
          <w:rFonts w:asciiTheme="minorHAnsi" w:hAnsiTheme="minorHAnsi" w:cstheme="minorHAnsi"/>
          <w:i/>
        </w:rPr>
        <w:t>Privacy Act 1988.</w:t>
      </w:r>
    </w:p>
    <w:p w14:paraId="35B23801" w14:textId="0CC9FF88" w:rsidR="00EC7CB0" w:rsidRPr="009C24D8" w:rsidRDefault="00DA3DED" w:rsidP="00DA3DED">
      <w:pPr>
        <w:widowControl w:val="0"/>
        <w:numPr>
          <w:ilvl w:val="0"/>
          <w:numId w:val="20"/>
        </w:numPr>
        <w:spacing w:after="60" w:line="240" w:lineRule="auto"/>
        <w:ind w:left="284" w:hanging="284"/>
        <w:rPr>
          <w:rFonts w:asciiTheme="minorHAnsi" w:hAnsiTheme="minorHAnsi" w:cstheme="minorHAnsi"/>
        </w:rPr>
      </w:pPr>
      <w:r w:rsidRPr="009C24D8">
        <w:rPr>
          <w:rFonts w:asciiTheme="minorHAnsi" w:hAnsiTheme="minorHAnsi" w:cstheme="minorHAnsi"/>
          <w:b/>
          <w:bCs/>
        </w:rPr>
        <w:t xml:space="preserve">Reporting Material </w:t>
      </w:r>
      <w:r w:rsidRPr="009C24D8">
        <w:rPr>
          <w:rFonts w:asciiTheme="minorHAnsi" w:hAnsiTheme="minorHAnsi" w:cstheme="minorHAnsi"/>
          <w:bCs/>
        </w:rPr>
        <w:t>means all Material</w:t>
      </w:r>
      <w:r w:rsidRPr="009C24D8">
        <w:rPr>
          <w:rFonts w:asciiTheme="minorHAnsi" w:hAnsiTheme="minorHAnsi" w:cstheme="minorHAnsi"/>
          <w:b/>
          <w:bCs/>
        </w:rPr>
        <w:t xml:space="preserve"> </w:t>
      </w:r>
      <w:r w:rsidRPr="009C24D8">
        <w:rPr>
          <w:rFonts w:asciiTheme="minorHAnsi" w:hAnsiTheme="minorHAnsi" w:cstheme="minorHAnsi"/>
        </w:rPr>
        <w:t>which the Grantee is required to provide to the Commonwealth for reporting purposes as specified in the Grant Details</w:t>
      </w:r>
      <w:r w:rsidR="005E397F" w:rsidRPr="009C24D8">
        <w:rPr>
          <w:rFonts w:asciiTheme="minorHAnsi" w:hAnsiTheme="minorHAnsi" w:cstheme="minorHAnsi"/>
        </w:rPr>
        <w:t xml:space="preserve"> and includes any Existing Material that is incorporated in or supplied with the Reporting Material</w:t>
      </w:r>
      <w:r w:rsidRPr="009C24D8">
        <w:rPr>
          <w:rFonts w:asciiTheme="minorHAnsi" w:hAnsiTheme="minorHAnsi" w:cstheme="minorHAnsi"/>
        </w:rPr>
        <w:t>.</w:t>
      </w:r>
    </w:p>
    <w:sectPr w:rsidR="00EC7CB0" w:rsidRPr="009C24D8" w:rsidSect="003A27C5">
      <w:headerReference w:type="even" r:id="rId24"/>
      <w:headerReference w:type="default" r:id="rId25"/>
      <w:footerReference w:type="default" r:id="rId26"/>
      <w:headerReference w:type="first" r:id="rId27"/>
      <w:pgSz w:w="11906" w:h="16838"/>
      <w:pgMar w:top="720" w:right="720" w:bottom="720" w:left="720" w:header="283" w:footer="283" w:gutter="0"/>
      <w:cols w:num="2" w:space="601"/>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B73534" w14:textId="77777777" w:rsidR="003554DD" w:rsidRDefault="003554DD" w:rsidP="00685263">
      <w:pPr>
        <w:spacing w:after="0" w:line="240" w:lineRule="auto"/>
      </w:pPr>
      <w:r>
        <w:separator/>
      </w:r>
    </w:p>
  </w:endnote>
  <w:endnote w:type="continuationSeparator" w:id="0">
    <w:p w14:paraId="51DFFE42" w14:textId="77777777" w:rsidR="003554DD" w:rsidRDefault="003554DD" w:rsidP="00685263">
      <w:pPr>
        <w:spacing w:after="0" w:line="240" w:lineRule="auto"/>
      </w:pPr>
      <w:r>
        <w:continuationSeparator/>
      </w:r>
    </w:p>
  </w:endnote>
  <w:endnote w:type="continuationNotice" w:id="1">
    <w:p w14:paraId="7E25E078" w14:textId="77777777" w:rsidR="003554DD" w:rsidRDefault="003554D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heSansLight-Plain">
    <w:altName w:val="Courier New"/>
    <w:panose1 w:val="00000000000000000000"/>
    <w:charset w:val="00"/>
    <w:family w:val="swiss"/>
    <w:notTrueType/>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83991F" w14:textId="77777777" w:rsidR="00FB6103" w:rsidRDefault="00FB6103" w:rsidP="00E368EB">
    <w:pPr>
      <w:pStyle w:val="Footer"/>
      <w:pBdr>
        <w:top w:val="single" w:sz="4" w:space="1" w:color="auto"/>
      </w:pBdr>
      <w:tabs>
        <w:tab w:val="left" w:pos="3647"/>
      </w:tabs>
      <w:rPr>
        <w:b/>
        <w:sz w:val="18"/>
        <w:szCs w:val="18"/>
        <w:highlight w:val="yellow"/>
      </w:rPr>
    </w:pPr>
  </w:p>
  <w:p w14:paraId="749601D1" w14:textId="77777777" w:rsidR="00FB6103" w:rsidRPr="00CD79B4" w:rsidRDefault="00FB6103" w:rsidP="00E368EB">
    <w:pPr>
      <w:pStyle w:val="Footer"/>
      <w:pBdr>
        <w:top w:val="single" w:sz="4" w:space="1" w:color="auto"/>
      </w:pBdr>
      <w:tabs>
        <w:tab w:val="left" w:pos="3647"/>
      </w:tabs>
      <w:rPr>
        <w:b/>
        <w:sz w:val="18"/>
        <w:szCs w:val="18"/>
      </w:rPr>
    </w:pPr>
    <w:r>
      <w:rPr>
        <w:b/>
        <w:sz w:val="18"/>
        <w:szCs w:val="18"/>
        <w:highlight w:val="yellow"/>
      </w:rPr>
      <w:t>[insert date e.g. month/y</w:t>
    </w:r>
    <w:r w:rsidRPr="005D23E2">
      <w:rPr>
        <w:b/>
        <w:sz w:val="18"/>
        <w:szCs w:val="18"/>
        <w:highlight w:val="yellow"/>
      </w:rPr>
      <w:t>ear]</w:t>
    </w:r>
  </w:p>
  <w:p w14:paraId="733902F3" w14:textId="41DC1DEB" w:rsidR="00FB6103" w:rsidRPr="006C7DC8" w:rsidRDefault="00FB6103" w:rsidP="006C7DC8">
    <w:r w:rsidRPr="005D23E2">
      <w:rPr>
        <w:b/>
        <w:sz w:val="18"/>
        <w:szCs w:val="18"/>
        <w:highlight w:val="yellow"/>
      </w:rPr>
      <w:t>[insert department/</w:t>
    </w:r>
    <w:r>
      <w:rPr>
        <w:b/>
        <w:sz w:val="18"/>
        <w:szCs w:val="18"/>
        <w:highlight w:val="yellow"/>
      </w:rPr>
      <w:t>entity</w:t>
    </w:r>
    <w:r w:rsidRPr="005D23E2">
      <w:rPr>
        <w:b/>
        <w:sz w:val="18"/>
        <w:szCs w:val="18"/>
        <w:highlight w:val="yellow"/>
      </w:rPr>
      <w:t xml:space="preserve"> name]</w:t>
    </w:r>
    <w:r>
      <w:rPr>
        <w:b/>
        <w:sz w:val="18"/>
        <w:szCs w:val="18"/>
      </w:rPr>
      <w:tab/>
    </w:r>
    <w:r>
      <w:rPr>
        <w:b/>
        <w:sz w:val="18"/>
        <w:szCs w:val="18"/>
      </w:rPr>
      <w:tab/>
    </w:r>
    <w:r>
      <w:rPr>
        <w:b/>
        <w:sz w:val="18"/>
        <w:szCs w:val="18"/>
      </w:rPr>
      <w:tab/>
    </w:r>
    <w:r>
      <w:rPr>
        <w:b/>
        <w:sz w:val="18"/>
        <w:szCs w:val="18"/>
      </w:rPr>
      <w:tab/>
    </w:r>
    <w:r>
      <w:rPr>
        <w:b/>
        <w:sz w:val="18"/>
        <w:szCs w:val="18"/>
      </w:rPr>
      <w:tab/>
    </w:r>
    <w:r>
      <w:rPr>
        <w:b/>
        <w:sz w:val="18"/>
        <w:szCs w:val="18"/>
      </w:rPr>
      <w:tab/>
    </w:r>
    <w:sdt>
      <w:sdtPr>
        <w:id w:val="2501611"/>
        <w:docPartObj>
          <w:docPartGallery w:val="Page Numbers (Top of Page)"/>
          <w:docPartUnique/>
        </w:docPartObj>
      </w:sdtPr>
      <w:sdtEndPr/>
      <w:sdtContent>
        <w:r>
          <w:tab/>
        </w:r>
        <w:r>
          <w:tab/>
        </w:r>
        <w:r w:rsidRPr="00E368EB">
          <w:rPr>
            <w:sz w:val="18"/>
            <w:szCs w:val="18"/>
          </w:rPr>
          <w:t xml:space="preserve">Page </w:t>
        </w:r>
        <w:r w:rsidRPr="00E368EB">
          <w:rPr>
            <w:sz w:val="18"/>
            <w:szCs w:val="18"/>
          </w:rPr>
          <w:fldChar w:fldCharType="begin"/>
        </w:r>
        <w:r w:rsidRPr="00E368EB">
          <w:rPr>
            <w:sz w:val="18"/>
            <w:szCs w:val="18"/>
          </w:rPr>
          <w:instrText xml:space="preserve"> PAGE </w:instrText>
        </w:r>
        <w:r w:rsidRPr="00E368EB">
          <w:rPr>
            <w:sz w:val="18"/>
            <w:szCs w:val="18"/>
          </w:rPr>
          <w:fldChar w:fldCharType="separate"/>
        </w:r>
        <w:r w:rsidR="008D1FF0">
          <w:rPr>
            <w:noProof/>
            <w:sz w:val="18"/>
            <w:szCs w:val="18"/>
          </w:rPr>
          <w:t>19</w:t>
        </w:r>
        <w:r w:rsidRPr="00E368EB">
          <w:rPr>
            <w:sz w:val="18"/>
            <w:szCs w:val="18"/>
          </w:rPr>
          <w:fldChar w:fldCharType="end"/>
        </w:r>
        <w:r w:rsidRPr="00E368EB">
          <w:rPr>
            <w:sz w:val="18"/>
            <w:szCs w:val="18"/>
          </w:rPr>
          <w:t xml:space="preserve"> of </w:t>
        </w:r>
        <w:r>
          <w:rPr>
            <w:sz w:val="18"/>
            <w:szCs w:val="18"/>
          </w:rPr>
          <w:t>24</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176A6" w14:textId="77777777" w:rsidR="00FB6103" w:rsidRPr="00CD79B4" w:rsidRDefault="00FB6103" w:rsidP="00195AE1">
    <w:pPr>
      <w:pStyle w:val="Footer"/>
      <w:pBdr>
        <w:top w:val="single" w:sz="4" w:space="1" w:color="auto"/>
      </w:pBdr>
      <w:tabs>
        <w:tab w:val="left" w:pos="3647"/>
      </w:tabs>
      <w:rPr>
        <w:b/>
        <w:sz w:val="18"/>
        <w:szCs w:val="18"/>
      </w:rPr>
    </w:pPr>
    <w:r>
      <w:rPr>
        <w:b/>
        <w:sz w:val="18"/>
        <w:szCs w:val="18"/>
        <w:highlight w:val="yellow"/>
      </w:rPr>
      <w:t>[insert date e.g. month/y</w:t>
    </w:r>
    <w:r w:rsidRPr="005D23E2">
      <w:rPr>
        <w:b/>
        <w:sz w:val="18"/>
        <w:szCs w:val="18"/>
        <w:highlight w:val="yellow"/>
      </w:rPr>
      <w:t>ear]</w:t>
    </w:r>
  </w:p>
  <w:p w14:paraId="53E18423" w14:textId="791EABBA" w:rsidR="00FB6103" w:rsidRPr="006C7DC8" w:rsidRDefault="064E89F2" w:rsidP="00195AE1">
    <w:r w:rsidRPr="064E89F2">
      <w:rPr>
        <w:b/>
        <w:bCs/>
        <w:sz w:val="18"/>
        <w:szCs w:val="18"/>
        <w:highlight w:val="yellow"/>
      </w:rPr>
      <w:t>[insert department/entity name]</w:t>
    </w:r>
    <w:r w:rsidR="00FB6103">
      <w:tab/>
    </w:r>
    <w:r w:rsidR="00FB6103">
      <w:tab/>
    </w:r>
    <w:r w:rsidR="00FB6103">
      <w:tab/>
    </w:r>
    <w:r w:rsidR="00FB6103">
      <w:tab/>
    </w:r>
    <w:r w:rsidR="00FB6103">
      <w:tab/>
    </w:r>
    <w:r w:rsidR="00FB6103">
      <w:tab/>
    </w:r>
    <w:sdt>
      <w:sdtPr>
        <w:id w:val="1081487209"/>
        <w:docPartObj>
          <w:docPartGallery w:val="Page Numbers (Top of Page)"/>
          <w:docPartUnique/>
        </w:docPartObj>
      </w:sdtPr>
      <w:sdtEndPr/>
      <w:sdtContent>
        <w:r w:rsidR="00FB6103">
          <w:tab/>
        </w:r>
        <w:r w:rsidR="00FB6103">
          <w:tab/>
        </w:r>
        <w:r w:rsidRPr="064E89F2">
          <w:rPr>
            <w:sz w:val="18"/>
            <w:szCs w:val="18"/>
          </w:rPr>
          <w:t xml:space="preserve">Page </w:t>
        </w:r>
        <w:r w:rsidR="00FB6103" w:rsidRPr="064E89F2">
          <w:rPr>
            <w:noProof/>
            <w:sz w:val="18"/>
            <w:szCs w:val="18"/>
          </w:rPr>
          <w:fldChar w:fldCharType="begin"/>
        </w:r>
        <w:r w:rsidR="00FB6103" w:rsidRPr="064E89F2">
          <w:rPr>
            <w:sz w:val="18"/>
            <w:szCs w:val="18"/>
          </w:rPr>
          <w:instrText xml:space="preserve"> PAGE </w:instrText>
        </w:r>
        <w:r w:rsidR="00FB6103" w:rsidRPr="064E89F2">
          <w:rPr>
            <w:sz w:val="18"/>
            <w:szCs w:val="18"/>
          </w:rPr>
          <w:fldChar w:fldCharType="separate"/>
        </w:r>
        <w:r w:rsidRPr="064E89F2">
          <w:rPr>
            <w:noProof/>
            <w:sz w:val="18"/>
            <w:szCs w:val="18"/>
          </w:rPr>
          <w:t>22</w:t>
        </w:r>
        <w:r w:rsidR="00FB6103" w:rsidRPr="064E89F2">
          <w:rPr>
            <w:noProof/>
            <w:sz w:val="18"/>
            <w:szCs w:val="18"/>
          </w:rPr>
          <w:fldChar w:fldCharType="end"/>
        </w:r>
        <w:r w:rsidRPr="064E89F2">
          <w:rPr>
            <w:sz w:val="18"/>
            <w:szCs w:val="18"/>
          </w:rPr>
          <w:t xml:space="preserve"> of 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334F4C" w14:textId="77777777" w:rsidR="003554DD" w:rsidRDefault="003554DD" w:rsidP="00685263">
      <w:pPr>
        <w:spacing w:after="0" w:line="240" w:lineRule="auto"/>
      </w:pPr>
      <w:r>
        <w:separator/>
      </w:r>
    </w:p>
  </w:footnote>
  <w:footnote w:type="continuationSeparator" w:id="0">
    <w:p w14:paraId="1D0963CA" w14:textId="77777777" w:rsidR="003554DD" w:rsidRDefault="003554DD" w:rsidP="00685263">
      <w:pPr>
        <w:spacing w:after="0" w:line="240" w:lineRule="auto"/>
      </w:pPr>
      <w:r>
        <w:continuationSeparator/>
      </w:r>
    </w:p>
  </w:footnote>
  <w:footnote w:type="continuationNotice" w:id="1">
    <w:p w14:paraId="73826BE8" w14:textId="77777777" w:rsidR="003554DD" w:rsidRDefault="003554D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E646" w14:textId="77777777" w:rsidR="00FB6103" w:rsidRPr="0075039E" w:rsidRDefault="00FB6103" w:rsidP="00527CD2">
    <w:pPr>
      <w:jc w:val="right"/>
      <w:rPr>
        <w:rFonts w:asciiTheme="minorHAnsi" w:hAnsiTheme="minorHAnsi"/>
        <w:b/>
        <w:bCs/>
        <w:noProof/>
        <w:color w:val="0070C0"/>
        <w:sz w:val="28"/>
        <w:szCs w:val="28"/>
      </w:rPr>
    </w:pPr>
  </w:p>
  <w:p w14:paraId="401ED7A2" w14:textId="77777777" w:rsidR="00FB6103" w:rsidRDefault="00FB6103" w:rsidP="00AE1BA8">
    <w:pPr>
      <w:pStyle w:val="FCHeader"/>
      <w:spacing w:after="0"/>
      <w:ind w:left="0" w:right="-45" w:firstLine="0"/>
      <w:jc w:val="center"/>
      <w:rPr>
        <w:sz w:val="40"/>
        <w:szCs w:val="32"/>
        <w:lang w:val="en-AU"/>
      </w:rPr>
    </w:pPr>
    <w:r w:rsidRPr="005D23E2">
      <w:rPr>
        <w:noProof/>
        <w:sz w:val="40"/>
        <w:szCs w:val="32"/>
        <w:highlight w:val="yellow"/>
        <w:lang w:val="en-AU" w:eastAsia="en-AU"/>
      </w:rPr>
      <w:t xml:space="preserve"> [Insert </w:t>
    </w:r>
    <w:r>
      <w:rPr>
        <w:noProof/>
        <w:sz w:val="40"/>
        <w:szCs w:val="32"/>
        <w:highlight w:val="yellow"/>
        <w:lang w:val="en-AU" w:eastAsia="en-AU"/>
      </w:rPr>
      <w:t>Commonwealth Entity</w:t>
    </w:r>
    <w:r w:rsidRPr="005D23E2">
      <w:rPr>
        <w:noProof/>
        <w:sz w:val="40"/>
        <w:szCs w:val="32"/>
        <w:highlight w:val="yellow"/>
        <w:lang w:val="en-AU" w:eastAsia="en-AU"/>
      </w:rPr>
      <w:t xml:space="preserve"> Logo]</w:t>
    </w:r>
  </w:p>
  <w:p w14:paraId="7A433146" w14:textId="77777777" w:rsidR="00FB6103" w:rsidRPr="00F94E07" w:rsidRDefault="00FB6103" w:rsidP="00F94E07">
    <w:pPr>
      <w:pStyle w:val="FCHeader"/>
      <w:spacing w:after="0"/>
      <w:ind w:left="0" w:right="-45" w:firstLine="0"/>
      <w:rPr>
        <w:sz w:val="22"/>
        <w:szCs w:val="22"/>
        <w:lang w:val="en-AU"/>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873E61" w14:textId="77777777" w:rsidR="00FB6103" w:rsidRDefault="00FB610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C844F" w14:textId="77777777" w:rsidR="00FB6103" w:rsidRDefault="00FB6103" w:rsidP="002D0524">
    <w:pPr>
      <w:pStyle w:val="FCHeader"/>
      <w:spacing w:after="0"/>
      <w:ind w:left="0" w:right="-45" w:firstLine="0"/>
      <w:rPr>
        <w:sz w:val="22"/>
        <w:szCs w:val="22"/>
        <w:lang w:val="en-AU"/>
      </w:rPr>
    </w:pPr>
    <w:r w:rsidRPr="00F94E07">
      <w:rPr>
        <w:sz w:val="22"/>
        <w:szCs w:val="22"/>
        <w:lang w:val="en-AU"/>
      </w:rPr>
      <w:t>Common</w:t>
    </w:r>
    <w:r>
      <w:rPr>
        <w:sz w:val="22"/>
        <w:szCs w:val="22"/>
        <w:lang w:val="en-AU"/>
      </w:rPr>
      <w:t>wealth Simple Grant Agreement</w:t>
    </w:r>
  </w:p>
  <w:p w14:paraId="65CCB34C" w14:textId="77777777" w:rsidR="00FB6103" w:rsidRPr="00B9746E" w:rsidRDefault="00FB6103" w:rsidP="00B9746E">
    <w:pPr>
      <w:pStyle w:val="FCHeader"/>
      <w:spacing w:before="0" w:after="0"/>
      <w:ind w:left="0" w:right="-45" w:firstLine="0"/>
      <w:rPr>
        <w:b w:val="0"/>
        <w:sz w:val="22"/>
        <w:szCs w:val="22"/>
        <w:lang w:val="en-AU"/>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11BB0" w14:textId="77777777" w:rsidR="00FB6103" w:rsidRDefault="00FB610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A5A4CB" w14:textId="77777777" w:rsidR="00FB6103" w:rsidRDefault="00FB610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1B8A2" w14:textId="77777777" w:rsidR="00FB6103" w:rsidRDefault="00FB6103" w:rsidP="00667B86">
    <w:pPr>
      <w:pStyle w:val="Header"/>
      <w:pBdr>
        <w:bottom w:val="single" w:sz="4" w:space="1" w:color="auto"/>
      </w:pBdr>
      <w:jc w:val="righ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1C7517" w14:textId="77777777" w:rsidR="00FB6103" w:rsidRDefault="00FB6103">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F574DC" w14:textId="77777777" w:rsidR="00FB6103" w:rsidRDefault="00FB6103">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D12AB9" w14:textId="77777777" w:rsidR="00FB6103" w:rsidRPr="00AB55FA" w:rsidRDefault="00FB6103" w:rsidP="006055C9">
    <w:pPr>
      <w:pStyle w:val="Heading1"/>
      <w:spacing w:before="0" w:after="120"/>
    </w:pPr>
    <w:r w:rsidRPr="00AB55FA">
      <w:t xml:space="preserve">Commonwealth </w:t>
    </w:r>
    <w:r>
      <w:t>General</w:t>
    </w:r>
    <w:r w:rsidRPr="00AB55FA">
      <w:t xml:space="preserve"> Grant Conditions</w:t>
    </w:r>
    <w:r w:rsidRPr="00AB55FA">
      <w:tab/>
    </w:r>
    <w:r w:rsidRPr="00AB55FA">
      <w:tab/>
    </w:r>
    <w:r w:rsidRPr="00AB55FA">
      <w:tab/>
    </w:r>
    <w:r w:rsidRPr="00AB55FA">
      <w:tab/>
    </w:r>
    <w:r w:rsidRPr="00AB55FA">
      <w:tab/>
      <w:t>Schedule 1</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7AEAD" w14:textId="77777777" w:rsidR="00FB6103" w:rsidRDefault="00FB610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C41DB9"/>
    <w:multiLevelType w:val="hybridMultilevel"/>
    <w:tmpl w:val="154EC5A2"/>
    <w:lvl w:ilvl="0" w:tplc="1B143DF0">
      <w:start w:val="1"/>
      <w:numFmt w:val="lowerLetter"/>
      <w:lvlText w:val="(%1)"/>
      <w:lvlJc w:val="left"/>
      <w:pPr>
        <w:ind w:left="720" w:hanging="360"/>
      </w:pPr>
    </w:lvl>
    <w:lvl w:ilvl="1" w:tplc="7D14FEB2" w:tentative="1">
      <w:start w:val="1"/>
      <w:numFmt w:val="lowerLetter"/>
      <w:lvlText w:val="%2."/>
      <w:lvlJc w:val="left"/>
      <w:pPr>
        <w:ind w:left="1440" w:hanging="360"/>
      </w:pPr>
    </w:lvl>
    <w:lvl w:ilvl="2" w:tplc="92901484" w:tentative="1">
      <w:start w:val="1"/>
      <w:numFmt w:val="lowerRoman"/>
      <w:lvlText w:val="%3."/>
      <w:lvlJc w:val="right"/>
      <w:pPr>
        <w:ind w:left="2160" w:hanging="180"/>
      </w:pPr>
    </w:lvl>
    <w:lvl w:ilvl="3" w:tplc="8E328C1E" w:tentative="1">
      <w:start w:val="1"/>
      <w:numFmt w:val="decimal"/>
      <w:lvlText w:val="%4."/>
      <w:lvlJc w:val="left"/>
      <w:pPr>
        <w:ind w:left="2880" w:hanging="360"/>
      </w:pPr>
    </w:lvl>
    <w:lvl w:ilvl="4" w:tplc="DA58E87E" w:tentative="1">
      <w:start w:val="1"/>
      <w:numFmt w:val="lowerLetter"/>
      <w:lvlText w:val="%5."/>
      <w:lvlJc w:val="left"/>
      <w:pPr>
        <w:ind w:left="3600" w:hanging="360"/>
      </w:pPr>
    </w:lvl>
    <w:lvl w:ilvl="5" w:tplc="C26C3F44" w:tentative="1">
      <w:start w:val="1"/>
      <w:numFmt w:val="lowerRoman"/>
      <w:lvlText w:val="%6."/>
      <w:lvlJc w:val="right"/>
      <w:pPr>
        <w:ind w:left="4320" w:hanging="180"/>
      </w:pPr>
    </w:lvl>
    <w:lvl w:ilvl="6" w:tplc="702EF166" w:tentative="1">
      <w:start w:val="1"/>
      <w:numFmt w:val="decimal"/>
      <w:lvlText w:val="%7."/>
      <w:lvlJc w:val="left"/>
      <w:pPr>
        <w:ind w:left="5040" w:hanging="360"/>
      </w:pPr>
    </w:lvl>
    <w:lvl w:ilvl="7" w:tplc="8196EFCE" w:tentative="1">
      <w:start w:val="1"/>
      <w:numFmt w:val="lowerLetter"/>
      <w:lvlText w:val="%8."/>
      <w:lvlJc w:val="left"/>
      <w:pPr>
        <w:ind w:left="5760" w:hanging="360"/>
      </w:pPr>
    </w:lvl>
    <w:lvl w:ilvl="8" w:tplc="622EF7FE" w:tentative="1">
      <w:start w:val="1"/>
      <w:numFmt w:val="lowerRoman"/>
      <w:lvlText w:val="%9."/>
      <w:lvlJc w:val="right"/>
      <w:pPr>
        <w:ind w:left="6480" w:hanging="180"/>
      </w:pPr>
    </w:lvl>
  </w:abstractNum>
  <w:abstractNum w:abstractNumId="1" w15:restartNumberingAfterBreak="0">
    <w:nsid w:val="07CB28A7"/>
    <w:multiLevelType w:val="hybridMultilevel"/>
    <w:tmpl w:val="021C47A8"/>
    <w:lvl w:ilvl="0" w:tplc="935E1088">
      <w:start w:val="1"/>
      <w:numFmt w:val="lowerLetter"/>
      <w:lvlText w:val="(%1)"/>
      <w:lvlJc w:val="left"/>
      <w:pPr>
        <w:tabs>
          <w:tab w:val="num" w:pos="720"/>
        </w:tabs>
        <w:ind w:left="720" w:hanging="360"/>
      </w:pPr>
    </w:lvl>
    <w:lvl w:ilvl="1" w:tplc="775ECA24" w:tentative="1">
      <w:start w:val="1"/>
      <w:numFmt w:val="bullet"/>
      <w:lvlText w:val="o"/>
      <w:lvlJc w:val="left"/>
      <w:pPr>
        <w:tabs>
          <w:tab w:val="num" w:pos="1440"/>
        </w:tabs>
        <w:ind w:left="1440" w:hanging="360"/>
      </w:pPr>
      <w:rPr>
        <w:rFonts w:ascii="Courier New" w:hAnsi="Courier New" w:hint="default"/>
      </w:rPr>
    </w:lvl>
    <w:lvl w:ilvl="2" w:tplc="47061F44" w:tentative="1">
      <w:start w:val="1"/>
      <w:numFmt w:val="bullet"/>
      <w:lvlText w:val=""/>
      <w:lvlJc w:val="left"/>
      <w:pPr>
        <w:tabs>
          <w:tab w:val="num" w:pos="2160"/>
        </w:tabs>
        <w:ind w:left="2160" w:hanging="360"/>
      </w:pPr>
      <w:rPr>
        <w:rFonts w:ascii="Wingdings" w:hAnsi="Wingdings" w:hint="default"/>
      </w:rPr>
    </w:lvl>
    <w:lvl w:ilvl="3" w:tplc="D96A653C" w:tentative="1">
      <w:start w:val="1"/>
      <w:numFmt w:val="bullet"/>
      <w:lvlText w:val=""/>
      <w:lvlJc w:val="left"/>
      <w:pPr>
        <w:tabs>
          <w:tab w:val="num" w:pos="2880"/>
        </w:tabs>
        <w:ind w:left="2880" w:hanging="360"/>
      </w:pPr>
      <w:rPr>
        <w:rFonts w:ascii="Symbol" w:hAnsi="Symbol" w:hint="default"/>
      </w:rPr>
    </w:lvl>
    <w:lvl w:ilvl="4" w:tplc="24AC5C64" w:tentative="1">
      <w:start w:val="1"/>
      <w:numFmt w:val="bullet"/>
      <w:lvlText w:val="o"/>
      <w:lvlJc w:val="left"/>
      <w:pPr>
        <w:tabs>
          <w:tab w:val="num" w:pos="3600"/>
        </w:tabs>
        <w:ind w:left="3600" w:hanging="360"/>
      </w:pPr>
      <w:rPr>
        <w:rFonts w:ascii="Courier New" w:hAnsi="Courier New" w:hint="default"/>
      </w:rPr>
    </w:lvl>
    <w:lvl w:ilvl="5" w:tplc="06984342" w:tentative="1">
      <w:start w:val="1"/>
      <w:numFmt w:val="bullet"/>
      <w:lvlText w:val=""/>
      <w:lvlJc w:val="left"/>
      <w:pPr>
        <w:tabs>
          <w:tab w:val="num" w:pos="4320"/>
        </w:tabs>
        <w:ind w:left="4320" w:hanging="360"/>
      </w:pPr>
      <w:rPr>
        <w:rFonts w:ascii="Wingdings" w:hAnsi="Wingdings" w:hint="default"/>
      </w:rPr>
    </w:lvl>
    <w:lvl w:ilvl="6" w:tplc="B47EB712" w:tentative="1">
      <w:start w:val="1"/>
      <w:numFmt w:val="bullet"/>
      <w:lvlText w:val=""/>
      <w:lvlJc w:val="left"/>
      <w:pPr>
        <w:tabs>
          <w:tab w:val="num" w:pos="5040"/>
        </w:tabs>
        <w:ind w:left="5040" w:hanging="360"/>
      </w:pPr>
      <w:rPr>
        <w:rFonts w:ascii="Symbol" w:hAnsi="Symbol" w:hint="default"/>
      </w:rPr>
    </w:lvl>
    <w:lvl w:ilvl="7" w:tplc="B0ECF780" w:tentative="1">
      <w:start w:val="1"/>
      <w:numFmt w:val="bullet"/>
      <w:lvlText w:val="o"/>
      <w:lvlJc w:val="left"/>
      <w:pPr>
        <w:tabs>
          <w:tab w:val="num" w:pos="5760"/>
        </w:tabs>
        <w:ind w:left="5760" w:hanging="360"/>
      </w:pPr>
      <w:rPr>
        <w:rFonts w:ascii="Courier New" w:hAnsi="Courier New" w:hint="default"/>
      </w:rPr>
    </w:lvl>
    <w:lvl w:ilvl="8" w:tplc="9998CC74"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88A56F1"/>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130E3E44"/>
    <w:multiLevelType w:val="hybridMultilevel"/>
    <w:tmpl w:val="F23A2E78"/>
    <w:lvl w:ilvl="0" w:tplc="629425A2">
      <w:start w:val="1"/>
      <w:numFmt w:val="lowerLetter"/>
      <w:lvlText w:val="(%1)"/>
      <w:lvlJc w:val="left"/>
      <w:pPr>
        <w:ind w:left="720" w:hanging="360"/>
      </w:pPr>
    </w:lvl>
    <w:lvl w:ilvl="1" w:tplc="126AE3EC" w:tentative="1">
      <w:start w:val="1"/>
      <w:numFmt w:val="lowerLetter"/>
      <w:lvlText w:val="%2."/>
      <w:lvlJc w:val="left"/>
      <w:pPr>
        <w:ind w:left="1440" w:hanging="360"/>
      </w:pPr>
    </w:lvl>
    <w:lvl w:ilvl="2" w:tplc="78084AB2" w:tentative="1">
      <w:start w:val="1"/>
      <w:numFmt w:val="lowerRoman"/>
      <w:lvlText w:val="%3."/>
      <w:lvlJc w:val="right"/>
      <w:pPr>
        <w:ind w:left="2160" w:hanging="180"/>
      </w:pPr>
    </w:lvl>
    <w:lvl w:ilvl="3" w:tplc="0F1A966E" w:tentative="1">
      <w:start w:val="1"/>
      <w:numFmt w:val="decimal"/>
      <w:lvlText w:val="%4."/>
      <w:lvlJc w:val="left"/>
      <w:pPr>
        <w:ind w:left="2880" w:hanging="360"/>
      </w:pPr>
    </w:lvl>
    <w:lvl w:ilvl="4" w:tplc="7A186742" w:tentative="1">
      <w:start w:val="1"/>
      <w:numFmt w:val="lowerLetter"/>
      <w:lvlText w:val="%5."/>
      <w:lvlJc w:val="left"/>
      <w:pPr>
        <w:ind w:left="3600" w:hanging="360"/>
      </w:pPr>
    </w:lvl>
    <w:lvl w:ilvl="5" w:tplc="B4C4569C" w:tentative="1">
      <w:start w:val="1"/>
      <w:numFmt w:val="lowerRoman"/>
      <w:lvlText w:val="%6."/>
      <w:lvlJc w:val="right"/>
      <w:pPr>
        <w:ind w:left="4320" w:hanging="180"/>
      </w:pPr>
    </w:lvl>
    <w:lvl w:ilvl="6" w:tplc="1ADA77AE" w:tentative="1">
      <w:start w:val="1"/>
      <w:numFmt w:val="decimal"/>
      <w:lvlText w:val="%7."/>
      <w:lvlJc w:val="left"/>
      <w:pPr>
        <w:ind w:left="5040" w:hanging="360"/>
      </w:pPr>
    </w:lvl>
    <w:lvl w:ilvl="7" w:tplc="E38ABBEC" w:tentative="1">
      <w:start w:val="1"/>
      <w:numFmt w:val="lowerLetter"/>
      <w:lvlText w:val="%8."/>
      <w:lvlJc w:val="left"/>
      <w:pPr>
        <w:ind w:left="5760" w:hanging="360"/>
      </w:pPr>
    </w:lvl>
    <w:lvl w:ilvl="8" w:tplc="01DEF1A2" w:tentative="1">
      <w:start w:val="1"/>
      <w:numFmt w:val="lowerRoman"/>
      <w:lvlText w:val="%9."/>
      <w:lvlJc w:val="right"/>
      <w:pPr>
        <w:ind w:left="6480" w:hanging="180"/>
      </w:pPr>
    </w:lvl>
  </w:abstractNum>
  <w:abstractNum w:abstractNumId="4" w15:restartNumberingAfterBreak="0">
    <w:nsid w:val="1ED225E5"/>
    <w:multiLevelType w:val="hybridMultilevel"/>
    <w:tmpl w:val="7C88FB14"/>
    <w:lvl w:ilvl="0" w:tplc="C72EAB3A">
      <w:start w:val="1"/>
      <w:numFmt w:val="lowerLetter"/>
      <w:lvlText w:val="(%1)"/>
      <w:lvlJc w:val="left"/>
      <w:pPr>
        <w:ind w:left="429" w:hanging="360"/>
      </w:pPr>
    </w:lvl>
    <w:lvl w:ilvl="1" w:tplc="5DACF972" w:tentative="1">
      <w:start w:val="1"/>
      <w:numFmt w:val="lowerLetter"/>
      <w:lvlText w:val="%2."/>
      <w:lvlJc w:val="left"/>
      <w:pPr>
        <w:ind w:left="1149" w:hanging="360"/>
      </w:pPr>
    </w:lvl>
    <w:lvl w:ilvl="2" w:tplc="2DBCCE7E" w:tentative="1">
      <w:start w:val="1"/>
      <w:numFmt w:val="lowerRoman"/>
      <w:lvlText w:val="%3."/>
      <w:lvlJc w:val="right"/>
      <w:pPr>
        <w:ind w:left="1869" w:hanging="180"/>
      </w:pPr>
    </w:lvl>
    <w:lvl w:ilvl="3" w:tplc="6BFAADF2" w:tentative="1">
      <w:start w:val="1"/>
      <w:numFmt w:val="decimal"/>
      <w:lvlText w:val="%4."/>
      <w:lvlJc w:val="left"/>
      <w:pPr>
        <w:ind w:left="2589" w:hanging="360"/>
      </w:pPr>
    </w:lvl>
    <w:lvl w:ilvl="4" w:tplc="ADB0EAD0" w:tentative="1">
      <w:start w:val="1"/>
      <w:numFmt w:val="lowerLetter"/>
      <w:lvlText w:val="%5."/>
      <w:lvlJc w:val="left"/>
      <w:pPr>
        <w:ind w:left="3309" w:hanging="360"/>
      </w:pPr>
    </w:lvl>
    <w:lvl w:ilvl="5" w:tplc="C7882946" w:tentative="1">
      <w:start w:val="1"/>
      <w:numFmt w:val="lowerRoman"/>
      <w:lvlText w:val="%6."/>
      <w:lvlJc w:val="right"/>
      <w:pPr>
        <w:ind w:left="4029" w:hanging="180"/>
      </w:pPr>
    </w:lvl>
    <w:lvl w:ilvl="6" w:tplc="D1F07AA0" w:tentative="1">
      <w:start w:val="1"/>
      <w:numFmt w:val="decimal"/>
      <w:lvlText w:val="%7."/>
      <w:lvlJc w:val="left"/>
      <w:pPr>
        <w:ind w:left="4749" w:hanging="360"/>
      </w:pPr>
    </w:lvl>
    <w:lvl w:ilvl="7" w:tplc="F2009ADA" w:tentative="1">
      <w:start w:val="1"/>
      <w:numFmt w:val="lowerLetter"/>
      <w:lvlText w:val="%8."/>
      <w:lvlJc w:val="left"/>
      <w:pPr>
        <w:ind w:left="5469" w:hanging="360"/>
      </w:pPr>
    </w:lvl>
    <w:lvl w:ilvl="8" w:tplc="3F948738" w:tentative="1">
      <w:start w:val="1"/>
      <w:numFmt w:val="lowerRoman"/>
      <w:lvlText w:val="%9."/>
      <w:lvlJc w:val="right"/>
      <w:pPr>
        <w:ind w:left="6189" w:hanging="180"/>
      </w:pPr>
    </w:lvl>
  </w:abstractNum>
  <w:abstractNum w:abstractNumId="5" w15:restartNumberingAfterBreak="0">
    <w:nsid w:val="25B66DED"/>
    <w:multiLevelType w:val="hybridMultilevel"/>
    <w:tmpl w:val="65420D10"/>
    <w:lvl w:ilvl="0" w:tplc="5C3E3AE6">
      <w:start w:val="1"/>
      <w:numFmt w:val="lowerLetter"/>
      <w:lvlText w:val="(%1)"/>
      <w:lvlJc w:val="left"/>
      <w:pPr>
        <w:tabs>
          <w:tab w:val="num" w:pos="774"/>
        </w:tabs>
        <w:ind w:left="774" w:hanging="360"/>
      </w:pPr>
    </w:lvl>
    <w:lvl w:ilvl="1" w:tplc="169A677E" w:tentative="1">
      <w:start w:val="1"/>
      <w:numFmt w:val="bullet"/>
      <w:lvlText w:val="o"/>
      <w:lvlJc w:val="left"/>
      <w:pPr>
        <w:tabs>
          <w:tab w:val="num" w:pos="1494"/>
        </w:tabs>
        <w:ind w:left="1494" w:hanging="360"/>
      </w:pPr>
      <w:rPr>
        <w:rFonts w:ascii="Courier New" w:hAnsi="Courier New" w:hint="default"/>
      </w:rPr>
    </w:lvl>
    <w:lvl w:ilvl="2" w:tplc="A3C07EF6" w:tentative="1">
      <w:start w:val="1"/>
      <w:numFmt w:val="bullet"/>
      <w:lvlText w:val=""/>
      <w:lvlJc w:val="left"/>
      <w:pPr>
        <w:tabs>
          <w:tab w:val="num" w:pos="2214"/>
        </w:tabs>
        <w:ind w:left="2214" w:hanging="360"/>
      </w:pPr>
      <w:rPr>
        <w:rFonts w:ascii="Wingdings" w:hAnsi="Wingdings" w:hint="default"/>
      </w:rPr>
    </w:lvl>
    <w:lvl w:ilvl="3" w:tplc="15E09716" w:tentative="1">
      <w:start w:val="1"/>
      <w:numFmt w:val="bullet"/>
      <w:lvlText w:val=""/>
      <w:lvlJc w:val="left"/>
      <w:pPr>
        <w:tabs>
          <w:tab w:val="num" w:pos="2934"/>
        </w:tabs>
        <w:ind w:left="2934" w:hanging="360"/>
      </w:pPr>
      <w:rPr>
        <w:rFonts w:ascii="Symbol" w:hAnsi="Symbol" w:hint="default"/>
      </w:rPr>
    </w:lvl>
    <w:lvl w:ilvl="4" w:tplc="99F82B4E" w:tentative="1">
      <w:start w:val="1"/>
      <w:numFmt w:val="bullet"/>
      <w:lvlText w:val="o"/>
      <w:lvlJc w:val="left"/>
      <w:pPr>
        <w:tabs>
          <w:tab w:val="num" w:pos="3654"/>
        </w:tabs>
        <w:ind w:left="3654" w:hanging="360"/>
      </w:pPr>
      <w:rPr>
        <w:rFonts w:ascii="Courier New" w:hAnsi="Courier New" w:hint="default"/>
      </w:rPr>
    </w:lvl>
    <w:lvl w:ilvl="5" w:tplc="C3F65AAE" w:tentative="1">
      <w:start w:val="1"/>
      <w:numFmt w:val="bullet"/>
      <w:lvlText w:val=""/>
      <w:lvlJc w:val="left"/>
      <w:pPr>
        <w:tabs>
          <w:tab w:val="num" w:pos="4374"/>
        </w:tabs>
        <w:ind w:left="4374" w:hanging="360"/>
      </w:pPr>
      <w:rPr>
        <w:rFonts w:ascii="Wingdings" w:hAnsi="Wingdings" w:hint="default"/>
      </w:rPr>
    </w:lvl>
    <w:lvl w:ilvl="6" w:tplc="4DA29F66" w:tentative="1">
      <w:start w:val="1"/>
      <w:numFmt w:val="bullet"/>
      <w:lvlText w:val=""/>
      <w:lvlJc w:val="left"/>
      <w:pPr>
        <w:tabs>
          <w:tab w:val="num" w:pos="5094"/>
        </w:tabs>
        <w:ind w:left="5094" w:hanging="360"/>
      </w:pPr>
      <w:rPr>
        <w:rFonts w:ascii="Symbol" w:hAnsi="Symbol" w:hint="default"/>
      </w:rPr>
    </w:lvl>
    <w:lvl w:ilvl="7" w:tplc="7B249132" w:tentative="1">
      <w:start w:val="1"/>
      <w:numFmt w:val="bullet"/>
      <w:lvlText w:val="o"/>
      <w:lvlJc w:val="left"/>
      <w:pPr>
        <w:tabs>
          <w:tab w:val="num" w:pos="5814"/>
        </w:tabs>
        <w:ind w:left="5814" w:hanging="360"/>
      </w:pPr>
      <w:rPr>
        <w:rFonts w:ascii="Courier New" w:hAnsi="Courier New" w:hint="default"/>
      </w:rPr>
    </w:lvl>
    <w:lvl w:ilvl="8" w:tplc="BFA80E66" w:tentative="1">
      <w:start w:val="1"/>
      <w:numFmt w:val="bullet"/>
      <w:lvlText w:val=""/>
      <w:lvlJc w:val="left"/>
      <w:pPr>
        <w:tabs>
          <w:tab w:val="num" w:pos="6534"/>
        </w:tabs>
        <w:ind w:left="6534" w:hanging="360"/>
      </w:pPr>
      <w:rPr>
        <w:rFonts w:ascii="Wingdings" w:hAnsi="Wingdings" w:hint="default"/>
      </w:rPr>
    </w:lvl>
  </w:abstractNum>
  <w:abstractNum w:abstractNumId="6" w15:restartNumberingAfterBreak="0">
    <w:nsid w:val="25DA559B"/>
    <w:multiLevelType w:val="hybridMultilevel"/>
    <w:tmpl w:val="97B80566"/>
    <w:lvl w:ilvl="0" w:tplc="C03085D4">
      <w:start w:val="1"/>
      <w:numFmt w:val="bullet"/>
      <w:lvlText w:val=""/>
      <w:lvlJc w:val="left"/>
      <w:pPr>
        <w:ind w:left="360" w:hanging="360"/>
      </w:pPr>
      <w:rPr>
        <w:rFonts w:ascii="Symbol" w:hAnsi="Symbol" w:hint="default"/>
      </w:rPr>
    </w:lvl>
    <w:lvl w:ilvl="1" w:tplc="BA5A98D6" w:tentative="1">
      <w:start w:val="1"/>
      <w:numFmt w:val="bullet"/>
      <w:lvlText w:val="o"/>
      <w:lvlJc w:val="left"/>
      <w:pPr>
        <w:ind w:left="1440" w:hanging="360"/>
      </w:pPr>
      <w:rPr>
        <w:rFonts w:ascii="Courier New" w:hAnsi="Courier New" w:hint="default"/>
      </w:rPr>
    </w:lvl>
    <w:lvl w:ilvl="2" w:tplc="F7029616" w:tentative="1">
      <w:start w:val="1"/>
      <w:numFmt w:val="bullet"/>
      <w:lvlText w:val=""/>
      <w:lvlJc w:val="left"/>
      <w:pPr>
        <w:ind w:left="2160" w:hanging="360"/>
      </w:pPr>
      <w:rPr>
        <w:rFonts w:ascii="Wingdings" w:hAnsi="Wingdings" w:hint="default"/>
      </w:rPr>
    </w:lvl>
    <w:lvl w:ilvl="3" w:tplc="6B2C042E" w:tentative="1">
      <w:start w:val="1"/>
      <w:numFmt w:val="bullet"/>
      <w:lvlText w:val=""/>
      <w:lvlJc w:val="left"/>
      <w:pPr>
        <w:ind w:left="2880" w:hanging="360"/>
      </w:pPr>
      <w:rPr>
        <w:rFonts w:ascii="Symbol" w:hAnsi="Symbol" w:hint="default"/>
      </w:rPr>
    </w:lvl>
    <w:lvl w:ilvl="4" w:tplc="9B386158" w:tentative="1">
      <w:start w:val="1"/>
      <w:numFmt w:val="bullet"/>
      <w:lvlText w:val="o"/>
      <w:lvlJc w:val="left"/>
      <w:pPr>
        <w:ind w:left="3600" w:hanging="360"/>
      </w:pPr>
      <w:rPr>
        <w:rFonts w:ascii="Courier New" w:hAnsi="Courier New" w:hint="default"/>
      </w:rPr>
    </w:lvl>
    <w:lvl w:ilvl="5" w:tplc="DF4CDFA8" w:tentative="1">
      <w:start w:val="1"/>
      <w:numFmt w:val="bullet"/>
      <w:lvlText w:val=""/>
      <w:lvlJc w:val="left"/>
      <w:pPr>
        <w:ind w:left="4320" w:hanging="360"/>
      </w:pPr>
      <w:rPr>
        <w:rFonts w:ascii="Wingdings" w:hAnsi="Wingdings" w:hint="default"/>
      </w:rPr>
    </w:lvl>
    <w:lvl w:ilvl="6" w:tplc="DBCEFD16" w:tentative="1">
      <w:start w:val="1"/>
      <w:numFmt w:val="bullet"/>
      <w:lvlText w:val=""/>
      <w:lvlJc w:val="left"/>
      <w:pPr>
        <w:ind w:left="5040" w:hanging="360"/>
      </w:pPr>
      <w:rPr>
        <w:rFonts w:ascii="Symbol" w:hAnsi="Symbol" w:hint="default"/>
      </w:rPr>
    </w:lvl>
    <w:lvl w:ilvl="7" w:tplc="D7BCD0C0" w:tentative="1">
      <w:start w:val="1"/>
      <w:numFmt w:val="bullet"/>
      <w:lvlText w:val="o"/>
      <w:lvlJc w:val="left"/>
      <w:pPr>
        <w:ind w:left="5760" w:hanging="360"/>
      </w:pPr>
      <w:rPr>
        <w:rFonts w:ascii="Courier New" w:hAnsi="Courier New" w:hint="default"/>
      </w:rPr>
    </w:lvl>
    <w:lvl w:ilvl="8" w:tplc="15BABFB0" w:tentative="1">
      <w:start w:val="1"/>
      <w:numFmt w:val="bullet"/>
      <w:lvlText w:val=""/>
      <w:lvlJc w:val="left"/>
      <w:pPr>
        <w:ind w:left="6480" w:hanging="360"/>
      </w:pPr>
      <w:rPr>
        <w:rFonts w:ascii="Wingdings" w:hAnsi="Wingdings" w:hint="default"/>
      </w:rPr>
    </w:lvl>
  </w:abstractNum>
  <w:abstractNum w:abstractNumId="7" w15:restartNumberingAfterBreak="0">
    <w:nsid w:val="284A6A15"/>
    <w:multiLevelType w:val="hybridMultilevel"/>
    <w:tmpl w:val="C5364CAA"/>
    <w:lvl w:ilvl="0" w:tplc="0C7EA2E8">
      <w:start w:val="1"/>
      <w:numFmt w:val="bullet"/>
      <w:lvlText w:val=""/>
      <w:lvlJc w:val="left"/>
      <w:pPr>
        <w:tabs>
          <w:tab w:val="num" w:pos="720"/>
        </w:tabs>
        <w:ind w:left="720" w:hanging="360"/>
      </w:pPr>
      <w:rPr>
        <w:rFonts w:ascii="Symbol" w:hAnsi="Symbol" w:hint="default"/>
      </w:rPr>
    </w:lvl>
    <w:lvl w:ilvl="1" w:tplc="4AC27DAA" w:tentative="1">
      <w:start w:val="1"/>
      <w:numFmt w:val="bullet"/>
      <w:lvlText w:val="o"/>
      <w:lvlJc w:val="left"/>
      <w:pPr>
        <w:tabs>
          <w:tab w:val="num" w:pos="1440"/>
        </w:tabs>
        <w:ind w:left="1440" w:hanging="360"/>
      </w:pPr>
      <w:rPr>
        <w:rFonts w:ascii="Courier New" w:hAnsi="Courier New" w:hint="default"/>
      </w:rPr>
    </w:lvl>
    <w:lvl w:ilvl="2" w:tplc="75E429A6" w:tentative="1">
      <w:start w:val="1"/>
      <w:numFmt w:val="bullet"/>
      <w:lvlText w:val=""/>
      <w:lvlJc w:val="left"/>
      <w:pPr>
        <w:tabs>
          <w:tab w:val="num" w:pos="2160"/>
        </w:tabs>
        <w:ind w:left="2160" w:hanging="360"/>
      </w:pPr>
      <w:rPr>
        <w:rFonts w:ascii="Wingdings" w:hAnsi="Wingdings" w:hint="default"/>
      </w:rPr>
    </w:lvl>
    <w:lvl w:ilvl="3" w:tplc="160C26F0" w:tentative="1">
      <w:start w:val="1"/>
      <w:numFmt w:val="bullet"/>
      <w:lvlText w:val=""/>
      <w:lvlJc w:val="left"/>
      <w:pPr>
        <w:tabs>
          <w:tab w:val="num" w:pos="2880"/>
        </w:tabs>
        <w:ind w:left="2880" w:hanging="360"/>
      </w:pPr>
      <w:rPr>
        <w:rFonts w:ascii="Symbol" w:hAnsi="Symbol" w:hint="default"/>
      </w:rPr>
    </w:lvl>
    <w:lvl w:ilvl="4" w:tplc="16644B60" w:tentative="1">
      <w:start w:val="1"/>
      <w:numFmt w:val="bullet"/>
      <w:lvlText w:val="o"/>
      <w:lvlJc w:val="left"/>
      <w:pPr>
        <w:tabs>
          <w:tab w:val="num" w:pos="3600"/>
        </w:tabs>
        <w:ind w:left="3600" w:hanging="360"/>
      </w:pPr>
      <w:rPr>
        <w:rFonts w:ascii="Courier New" w:hAnsi="Courier New" w:hint="default"/>
      </w:rPr>
    </w:lvl>
    <w:lvl w:ilvl="5" w:tplc="008E99DA" w:tentative="1">
      <w:start w:val="1"/>
      <w:numFmt w:val="bullet"/>
      <w:lvlText w:val=""/>
      <w:lvlJc w:val="left"/>
      <w:pPr>
        <w:tabs>
          <w:tab w:val="num" w:pos="4320"/>
        </w:tabs>
        <w:ind w:left="4320" w:hanging="360"/>
      </w:pPr>
      <w:rPr>
        <w:rFonts w:ascii="Wingdings" w:hAnsi="Wingdings" w:hint="default"/>
      </w:rPr>
    </w:lvl>
    <w:lvl w:ilvl="6" w:tplc="BC129116" w:tentative="1">
      <w:start w:val="1"/>
      <w:numFmt w:val="bullet"/>
      <w:lvlText w:val=""/>
      <w:lvlJc w:val="left"/>
      <w:pPr>
        <w:tabs>
          <w:tab w:val="num" w:pos="5040"/>
        </w:tabs>
        <w:ind w:left="5040" w:hanging="360"/>
      </w:pPr>
      <w:rPr>
        <w:rFonts w:ascii="Symbol" w:hAnsi="Symbol" w:hint="default"/>
      </w:rPr>
    </w:lvl>
    <w:lvl w:ilvl="7" w:tplc="8D1601BC" w:tentative="1">
      <w:start w:val="1"/>
      <w:numFmt w:val="bullet"/>
      <w:lvlText w:val="o"/>
      <w:lvlJc w:val="left"/>
      <w:pPr>
        <w:tabs>
          <w:tab w:val="num" w:pos="5760"/>
        </w:tabs>
        <w:ind w:left="5760" w:hanging="360"/>
      </w:pPr>
      <w:rPr>
        <w:rFonts w:ascii="Courier New" w:hAnsi="Courier New" w:hint="default"/>
      </w:rPr>
    </w:lvl>
    <w:lvl w:ilvl="8" w:tplc="FE9C58C2"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6E3DD1"/>
    <w:multiLevelType w:val="hybridMultilevel"/>
    <w:tmpl w:val="80E2F456"/>
    <w:lvl w:ilvl="0" w:tplc="F2867F24">
      <w:start w:val="1"/>
      <w:numFmt w:val="bullet"/>
      <w:lvlText w:val=""/>
      <w:lvlJc w:val="left"/>
      <w:pPr>
        <w:tabs>
          <w:tab w:val="num" w:pos="720"/>
        </w:tabs>
        <w:ind w:left="720" w:hanging="360"/>
      </w:pPr>
      <w:rPr>
        <w:rFonts w:ascii="Symbol" w:hAnsi="Symbol" w:hint="default"/>
      </w:rPr>
    </w:lvl>
    <w:lvl w:ilvl="1" w:tplc="FEBE7C56" w:tentative="1">
      <w:start w:val="1"/>
      <w:numFmt w:val="bullet"/>
      <w:lvlText w:val="o"/>
      <w:lvlJc w:val="left"/>
      <w:pPr>
        <w:tabs>
          <w:tab w:val="num" w:pos="1440"/>
        </w:tabs>
        <w:ind w:left="1440" w:hanging="360"/>
      </w:pPr>
      <w:rPr>
        <w:rFonts w:ascii="Courier New" w:hAnsi="Courier New" w:hint="default"/>
      </w:rPr>
    </w:lvl>
    <w:lvl w:ilvl="2" w:tplc="94424CBA" w:tentative="1">
      <w:start w:val="1"/>
      <w:numFmt w:val="bullet"/>
      <w:lvlText w:val=""/>
      <w:lvlJc w:val="left"/>
      <w:pPr>
        <w:tabs>
          <w:tab w:val="num" w:pos="2160"/>
        </w:tabs>
        <w:ind w:left="2160" w:hanging="360"/>
      </w:pPr>
      <w:rPr>
        <w:rFonts w:ascii="Wingdings" w:hAnsi="Wingdings" w:hint="default"/>
      </w:rPr>
    </w:lvl>
    <w:lvl w:ilvl="3" w:tplc="0B4A94E0" w:tentative="1">
      <w:start w:val="1"/>
      <w:numFmt w:val="bullet"/>
      <w:lvlText w:val=""/>
      <w:lvlJc w:val="left"/>
      <w:pPr>
        <w:tabs>
          <w:tab w:val="num" w:pos="2880"/>
        </w:tabs>
        <w:ind w:left="2880" w:hanging="360"/>
      </w:pPr>
      <w:rPr>
        <w:rFonts w:ascii="Symbol" w:hAnsi="Symbol" w:hint="default"/>
      </w:rPr>
    </w:lvl>
    <w:lvl w:ilvl="4" w:tplc="CB365ACC" w:tentative="1">
      <w:start w:val="1"/>
      <w:numFmt w:val="bullet"/>
      <w:lvlText w:val="o"/>
      <w:lvlJc w:val="left"/>
      <w:pPr>
        <w:tabs>
          <w:tab w:val="num" w:pos="3600"/>
        </w:tabs>
        <w:ind w:left="3600" w:hanging="360"/>
      </w:pPr>
      <w:rPr>
        <w:rFonts w:ascii="Courier New" w:hAnsi="Courier New" w:hint="default"/>
      </w:rPr>
    </w:lvl>
    <w:lvl w:ilvl="5" w:tplc="AEE29384" w:tentative="1">
      <w:start w:val="1"/>
      <w:numFmt w:val="bullet"/>
      <w:lvlText w:val=""/>
      <w:lvlJc w:val="left"/>
      <w:pPr>
        <w:tabs>
          <w:tab w:val="num" w:pos="4320"/>
        </w:tabs>
        <w:ind w:left="4320" w:hanging="360"/>
      </w:pPr>
      <w:rPr>
        <w:rFonts w:ascii="Wingdings" w:hAnsi="Wingdings" w:hint="default"/>
      </w:rPr>
    </w:lvl>
    <w:lvl w:ilvl="6" w:tplc="DC343EE2" w:tentative="1">
      <w:start w:val="1"/>
      <w:numFmt w:val="bullet"/>
      <w:lvlText w:val=""/>
      <w:lvlJc w:val="left"/>
      <w:pPr>
        <w:tabs>
          <w:tab w:val="num" w:pos="5040"/>
        </w:tabs>
        <w:ind w:left="5040" w:hanging="360"/>
      </w:pPr>
      <w:rPr>
        <w:rFonts w:ascii="Symbol" w:hAnsi="Symbol" w:hint="default"/>
      </w:rPr>
    </w:lvl>
    <w:lvl w:ilvl="7" w:tplc="C9764D1E" w:tentative="1">
      <w:start w:val="1"/>
      <w:numFmt w:val="bullet"/>
      <w:lvlText w:val="o"/>
      <w:lvlJc w:val="left"/>
      <w:pPr>
        <w:tabs>
          <w:tab w:val="num" w:pos="5760"/>
        </w:tabs>
        <w:ind w:left="5760" w:hanging="360"/>
      </w:pPr>
      <w:rPr>
        <w:rFonts w:ascii="Courier New" w:hAnsi="Courier New" w:hint="default"/>
      </w:rPr>
    </w:lvl>
    <w:lvl w:ilvl="8" w:tplc="C7D4BD0A"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32DE2F67"/>
    <w:multiLevelType w:val="hybridMultilevel"/>
    <w:tmpl w:val="7A2C63DE"/>
    <w:lvl w:ilvl="0" w:tplc="EE42DB54">
      <w:start w:val="1"/>
      <w:numFmt w:val="lowerLetter"/>
      <w:lvlText w:val="(%1)"/>
      <w:lvlJc w:val="left"/>
      <w:pPr>
        <w:tabs>
          <w:tab w:val="num" w:pos="360"/>
        </w:tabs>
        <w:ind w:left="360" w:hanging="360"/>
      </w:pPr>
    </w:lvl>
    <w:lvl w:ilvl="1" w:tplc="E7A681FC" w:tentative="1">
      <w:start w:val="1"/>
      <w:numFmt w:val="lowerLetter"/>
      <w:lvlText w:val="%2."/>
      <w:lvlJc w:val="left"/>
      <w:pPr>
        <w:tabs>
          <w:tab w:val="num" w:pos="1026"/>
        </w:tabs>
        <w:ind w:left="1026" w:hanging="360"/>
      </w:pPr>
    </w:lvl>
    <w:lvl w:ilvl="2" w:tplc="483C8C00" w:tentative="1">
      <w:start w:val="1"/>
      <w:numFmt w:val="lowerRoman"/>
      <w:lvlText w:val="%3."/>
      <w:lvlJc w:val="right"/>
      <w:pPr>
        <w:tabs>
          <w:tab w:val="num" w:pos="1746"/>
        </w:tabs>
        <w:ind w:left="1746" w:hanging="180"/>
      </w:pPr>
    </w:lvl>
    <w:lvl w:ilvl="3" w:tplc="4E50AA2A" w:tentative="1">
      <w:start w:val="1"/>
      <w:numFmt w:val="decimal"/>
      <w:lvlText w:val="%4."/>
      <w:lvlJc w:val="left"/>
      <w:pPr>
        <w:tabs>
          <w:tab w:val="num" w:pos="2466"/>
        </w:tabs>
        <w:ind w:left="2466" w:hanging="360"/>
      </w:pPr>
    </w:lvl>
    <w:lvl w:ilvl="4" w:tplc="867262F4" w:tentative="1">
      <w:start w:val="1"/>
      <w:numFmt w:val="lowerLetter"/>
      <w:lvlText w:val="%5."/>
      <w:lvlJc w:val="left"/>
      <w:pPr>
        <w:tabs>
          <w:tab w:val="num" w:pos="3186"/>
        </w:tabs>
        <w:ind w:left="3186" w:hanging="360"/>
      </w:pPr>
    </w:lvl>
    <w:lvl w:ilvl="5" w:tplc="B6987D08" w:tentative="1">
      <w:start w:val="1"/>
      <w:numFmt w:val="lowerRoman"/>
      <w:lvlText w:val="%6."/>
      <w:lvlJc w:val="right"/>
      <w:pPr>
        <w:tabs>
          <w:tab w:val="num" w:pos="3906"/>
        </w:tabs>
        <w:ind w:left="3906" w:hanging="180"/>
      </w:pPr>
    </w:lvl>
    <w:lvl w:ilvl="6" w:tplc="2E3C2E28" w:tentative="1">
      <w:start w:val="1"/>
      <w:numFmt w:val="decimal"/>
      <w:lvlText w:val="%7."/>
      <w:lvlJc w:val="left"/>
      <w:pPr>
        <w:tabs>
          <w:tab w:val="num" w:pos="4626"/>
        </w:tabs>
        <w:ind w:left="4626" w:hanging="360"/>
      </w:pPr>
    </w:lvl>
    <w:lvl w:ilvl="7" w:tplc="FA2C08F8" w:tentative="1">
      <w:start w:val="1"/>
      <w:numFmt w:val="lowerLetter"/>
      <w:lvlText w:val="%8."/>
      <w:lvlJc w:val="left"/>
      <w:pPr>
        <w:tabs>
          <w:tab w:val="num" w:pos="5346"/>
        </w:tabs>
        <w:ind w:left="5346" w:hanging="360"/>
      </w:pPr>
    </w:lvl>
    <w:lvl w:ilvl="8" w:tplc="6E74E5B2" w:tentative="1">
      <w:start w:val="1"/>
      <w:numFmt w:val="lowerRoman"/>
      <w:lvlText w:val="%9."/>
      <w:lvlJc w:val="right"/>
      <w:pPr>
        <w:tabs>
          <w:tab w:val="num" w:pos="6066"/>
        </w:tabs>
        <w:ind w:left="6066" w:hanging="180"/>
      </w:pPr>
    </w:lvl>
  </w:abstractNum>
  <w:abstractNum w:abstractNumId="10" w15:restartNumberingAfterBreak="0">
    <w:nsid w:val="3EC556C6"/>
    <w:multiLevelType w:val="hybridMultilevel"/>
    <w:tmpl w:val="7C88FB14"/>
    <w:lvl w:ilvl="0" w:tplc="622A4C0E">
      <w:start w:val="1"/>
      <w:numFmt w:val="lowerLetter"/>
      <w:lvlText w:val="(%1)"/>
      <w:lvlJc w:val="left"/>
      <w:pPr>
        <w:ind w:left="720" w:hanging="360"/>
      </w:pPr>
    </w:lvl>
    <w:lvl w:ilvl="1" w:tplc="1EE49914" w:tentative="1">
      <w:start w:val="1"/>
      <w:numFmt w:val="lowerLetter"/>
      <w:lvlText w:val="%2."/>
      <w:lvlJc w:val="left"/>
      <w:pPr>
        <w:ind w:left="1440" w:hanging="360"/>
      </w:pPr>
    </w:lvl>
    <w:lvl w:ilvl="2" w:tplc="3DA8C030" w:tentative="1">
      <w:start w:val="1"/>
      <w:numFmt w:val="lowerRoman"/>
      <w:lvlText w:val="%3."/>
      <w:lvlJc w:val="right"/>
      <w:pPr>
        <w:ind w:left="2160" w:hanging="180"/>
      </w:pPr>
    </w:lvl>
    <w:lvl w:ilvl="3" w:tplc="786402FC" w:tentative="1">
      <w:start w:val="1"/>
      <w:numFmt w:val="decimal"/>
      <w:lvlText w:val="%4."/>
      <w:lvlJc w:val="left"/>
      <w:pPr>
        <w:ind w:left="2880" w:hanging="360"/>
      </w:pPr>
    </w:lvl>
    <w:lvl w:ilvl="4" w:tplc="F7ECC956" w:tentative="1">
      <w:start w:val="1"/>
      <w:numFmt w:val="lowerLetter"/>
      <w:lvlText w:val="%5."/>
      <w:lvlJc w:val="left"/>
      <w:pPr>
        <w:ind w:left="3600" w:hanging="360"/>
      </w:pPr>
    </w:lvl>
    <w:lvl w:ilvl="5" w:tplc="6BC02C32" w:tentative="1">
      <w:start w:val="1"/>
      <w:numFmt w:val="lowerRoman"/>
      <w:lvlText w:val="%6."/>
      <w:lvlJc w:val="right"/>
      <w:pPr>
        <w:ind w:left="4320" w:hanging="180"/>
      </w:pPr>
    </w:lvl>
    <w:lvl w:ilvl="6" w:tplc="DFEE3820" w:tentative="1">
      <w:start w:val="1"/>
      <w:numFmt w:val="decimal"/>
      <w:lvlText w:val="%7."/>
      <w:lvlJc w:val="left"/>
      <w:pPr>
        <w:ind w:left="5040" w:hanging="360"/>
      </w:pPr>
    </w:lvl>
    <w:lvl w:ilvl="7" w:tplc="B2F4AEAC" w:tentative="1">
      <w:start w:val="1"/>
      <w:numFmt w:val="lowerLetter"/>
      <w:lvlText w:val="%8."/>
      <w:lvlJc w:val="left"/>
      <w:pPr>
        <w:ind w:left="5760" w:hanging="360"/>
      </w:pPr>
    </w:lvl>
    <w:lvl w:ilvl="8" w:tplc="890E53B0" w:tentative="1">
      <w:start w:val="1"/>
      <w:numFmt w:val="lowerRoman"/>
      <w:lvlText w:val="%9."/>
      <w:lvlJc w:val="right"/>
      <w:pPr>
        <w:ind w:left="6480" w:hanging="180"/>
      </w:pPr>
    </w:lvl>
  </w:abstractNum>
  <w:abstractNum w:abstractNumId="11" w15:restartNumberingAfterBreak="0">
    <w:nsid w:val="3F2E0CEA"/>
    <w:multiLevelType w:val="hybridMultilevel"/>
    <w:tmpl w:val="F11410A4"/>
    <w:lvl w:ilvl="0" w:tplc="7A06C078">
      <w:start w:val="1"/>
      <w:numFmt w:val="lowerLetter"/>
      <w:lvlText w:val="(%1)"/>
      <w:lvlJc w:val="left"/>
      <w:pPr>
        <w:ind w:left="1437" w:hanging="728"/>
      </w:pPr>
    </w:lvl>
    <w:lvl w:ilvl="1" w:tplc="5D9EECE2" w:tentative="1">
      <w:start w:val="1"/>
      <w:numFmt w:val="lowerLetter"/>
      <w:lvlText w:val="%2."/>
      <w:lvlJc w:val="left"/>
      <w:pPr>
        <w:ind w:left="1789" w:hanging="360"/>
      </w:pPr>
    </w:lvl>
    <w:lvl w:ilvl="2" w:tplc="4470FB54" w:tentative="1">
      <w:start w:val="1"/>
      <w:numFmt w:val="lowerRoman"/>
      <w:lvlText w:val="%3."/>
      <w:lvlJc w:val="right"/>
      <w:pPr>
        <w:ind w:left="2509" w:hanging="180"/>
      </w:pPr>
    </w:lvl>
    <w:lvl w:ilvl="3" w:tplc="781EBBE6" w:tentative="1">
      <w:start w:val="1"/>
      <w:numFmt w:val="decimal"/>
      <w:lvlText w:val="%4."/>
      <w:lvlJc w:val="left"/>
      <w:pPr>
        <w:ind w:left="3229" w:hanging="360"/>
      </w:pPr>
    </w:lvl>
    <w:lvl w:ilvl="4" w:tplc="D8AAAED4" w:tentative="1">
      <w:start w:val="1"/>
      <w:numFmt w:val="lowerLetter"/>
      <w:lvlText w:val="%5."/>
      <w:lvlJc w:val="left"/>
      <w:pPr>
        <w:ind w:left="3949" w:hanging="360"/>
      </w:pPr>
    </w:lvl>
    <w:lvl w:ilvl="5" w:tplc="70EA27AA" w:tentative="1">
      <w:start w:val="1"/>
      <w:numFmt w:val="lowerRoman"/>
      <w:lvlText w:val="%6."/>
      <w:lvlJc w:val="right"/>
      <w:pPr>
        <w:ind w:left="4669" w:hanging="180"/>
      </w:pPr>
    </w:lvl>
    <w:lvl w:ilvl="6" w:tplc="F1505398" w:tentative="1">
      <w:start w:val="1"/>
      <w:numFmt w:val="decimal"/>
      <w:lvlText w:val="%7."/>
      <w:lvlJc w:val="left"/>
      <w:pPr>
        <w:ind w:left="5389" w:hanging="360"/>
      </w:pPr>
    </w:lvl>
    <w:lvl w:ilvl="7" w:tplc="609A59F8" w:tentative="1">
      <w:start w:val="1"/>
      <w:numFmt w:val="lowerLetter"/>
      <w:lvlText w:val="%8."/>
      <w:lvlJc w:val="left"/>
      <w:pPr>
        <w:ind w:left="6109" w:hanging="360"/>
      </w:pPr>
    </w:lvl>
    <w:lvl w:ilvl="8" w:tplc="1578EAFE" w:tentative="1">
      <w:start w:val="1"/>
      <w:numFmt w:val="lowerRoman"/>
      <w:lvlText w:val="%9."/>
      <w:lvlJc w:val="right"/>
      <w:pPr>
        <w:ind w:left="6829" w:hanging="180"/>
      </w:pPr>
    </w:lvl>
  </w:abstractNum>
  <w:abstractNum w:abstractNumId="12" w15:restartNumberingAfterBreak="0">
    <w:nsid w:val="430A8963"/>
    <w:multiLevelType w:val="hybridMultilevel"/>
    <w:tmpl w:val="ADBA5D66"/>
    <w:lvl w:ilvl="0" w:tplc="6A60460C">
      <w:start w:val="1"/>
      <w:numFmt w:val="lowerLetter"/>
      <w:lvlText w:val="(%1)"/>
      <w:lvlJc w:val="left"/>
      <w:pPr>
        <w:ind w:left="644" w:hanging="360"/>
      </w:pPr>
    </w:lvl>
    <w:lvl w:ilvl="1" w:tplc="A30C8AFC">
      <w:start w:val="1"/>
      <w:numFmt w:val="lowerLetter"/>
      <w:lvlText w:val="%2."/>
      <w:lvlJc w:val="left"/>
      <w:pPr>
        <w:ind w:left="1364" w:hanging="360"/>
      </w:pPr>
    </w:lvl>
    <w:lvl w:ilvl="2" w:tplc="48788738">
      <w:start w:val="1"/>
      <w:numFmt w:val="lowerRoman"/>
      <w:lvlText w:val="%3."/>
      <w:lvlJc w:val="right"/>
      <w:pPr>
        <w:ind w:left="2084" w:hanging="180"/>
      </w:pPr>
    </w:lvl>
    <w:lvl w:ilvl="3" w:tplc="ECAE5C6E">
      <w:start w:val="1"/>
      <w:numFmt w:val="decimal"/>
      <w:lvlText w:val="%4."/>
      <w:lvlJc w:val="left"/>
      <w:pPr>
        <w:ind w:left="2804" w:hanging="360"/>
      </w:pPr>
    </w:lvl>
    <w:lvl w:ilvl="4" w:tplc="767E599C">
      <w:start w:val="1"/>
      <w:numFmt w:val="lowerLetter"/>
      <w:lvlText w:val="%5."/>
      <w:lvlJc w:val="left"/>
      <w:pPr>
        <w:ind w:left="3524" w:hanging="360"/>
      </w:pPr>
    </w:lvl>
    <w:lvl w:ilvl="5" w:tplc="18224E14">
      <w:start w:val="1"/>
      <w:numFmt w:val="lowerRoman"/>
      <w:lvlText w:val="%6."/>
      <w:lvlJc w:val="right"/>
      <w:pPr>
        <w:ind w:left="4244" w:hanging="180"/>
      </w:pPr>
    </w:lvl>
    <w:lvl w:ilvl="6" w:tplc="EF1A66EC">
      <w:start w:val="1"/>
      <w:numFmt w:val="decimal"/>
      <w:lvlText w:val="%7."/>
      <w:lvlJc w:val="left"/>
      <w:pPr>
        <w:ind w:left="4964" w:hanging="360"/>
      </w:pPr>
    </w:lvl>
    <w:lvl w:ilvl="7" w:tplc="F61E82B2">
      <w:start w:val="1"/>
      <w:numFmt w:val="lowerLetter"/>
      <w:lvlText w:val="%8."/>
      <w:lvlJc w:val="left"/>
      <w:pPr>
        <w:ind w:left="5684" w:hanging="360"/>
      </w:pPr>
    </w:lvl>
    <w:lvl w:ilvl="8" w:tplc="6E4A8426">
      <w:start w:val="1"/>
      <w:numFmt w:val="lowerRoman"/>
      <w:lvlText w:val="%9."/>
      <w:lvlJc w:val="right"/>
      <w:pPr>
        <w:ind w:left="6404" w:hanging="180"/>
      </w:pPr>
    </w:lvl>
  </w:abstractNum>
  <w:abstractNum w:abstractNumId="13" w15:restartNumberingAfterBreak="0">
    <w:nsid w:val="43450078"/>
    <w:multiLevelType w:val="hybridMultilevel"/>
    <w:tmpl w:val="6932F8D6"/>
    <w:lvl w:ilvl="0" w:tplc="C1AC9A20">
      <w:start w:val="1"/>
      <w:numFmt w:val="decimal"/>
      <w:lvlText w:val="%1."/>
      <w:lvlJc w:val="left"/>
      <w:pPr>
        <w:ind w:left="720" w:hanging="360"/>
      </w:pPr>
    </w:lvl>
    <w:lvl w:ilvl="1" w:tplc="61ECFD8E" w:tentative="1">
      <w:start w:val="1"/>
      <w:numFmt w:val="lowerLetter"/>
      <w:lvlText w:val="%2."/>
      <w:lvlJc w:val="left"/>
      <w:pPr>
        <w:ind w:left="1440" w:hanging="360"/>
      </w:pPr>
    </w:lvl>
    <w:lvl w:ilvl="2" w:tplc="CBC8735A" w:tentative="1">
      <w:start w:val="1"/>
      <w:numFmt w:val="lowerRoman"/>
      <w:lvlText w:val="%3."/>
      <w:lvlJc w:val="right"/>
      <w:pPr>
        <w:ind w:left="2160" w:hanging="180"/>
      </w:pPr>
    </w:lvl>
    <w:lvl w:ilvl="3" w:tplc="BB4A91E0" w:tentative="1">
      <w:start w:val="1"/>
      <w:numFmt w:val="decimal"/>
      <w:lvlText w:val="%4."/>
      <w:lvlJc w:val="left"/>
      <w:pPr>
        <w:ind w:left="2880" w:hanging="360"/>
      </w:pPr>
    </w:lvl>
    <w:lvl w:ilvl="4" w:tplc="B0D8CA8E" w:tentative="1">
      <w:start w:val="1"/>
      <w:numFmt w:val="lowerLetter"/>
      <w:lvlText w:val="%5."/>
      <w:lvlJc w:val="left"/>
      <w:pPr>
        <w:ind w:left="3600" w:hanging="360"/>
      </w:pPr>
    </w:lvl>
    <w:lvl w:ilvl="5" w:tplc="37BA6A24" w:tentative="1">
      <w:start w:val="1"/>
      <w:numFmt w:val="lowerRoman"/>
      <w:lvlText w:val="%6."/>
      <w:lvlJc w:val="right"/>
      <w:pPr>
        <w:ind w:left="4320" w:hanging="180"/>
      </w:pPr>
    </w:lvl>
    <w:lvl w:ilvl="6" w:tplc="68AAA34E" w:tentative="1">
      <w:start w:val="1"/>
      <w:numFmt w:val="decimal"/>
      <w:lvlText w:val="%7."/>
      <w:lvlJc w:val="left"/>
      <w:pPr>
        <w:ind w:left="5040" w:hanging="360"/>
      </w:pPr>
    </w:lvl>
    <w:lvl w:ilvl="7" w:tplc="8C30ABFC" w:tentative="1">
      <w:start w:val="1"/>
      <w:numFmt w:val="lowerLetter"/>
      <w:lvlText w:val="%8."/>
      <w:lvlJc w:val="left"/>
      <w:pPr>
        <w:ind w:left="5760" w:hanging="360"/>
      </w:pPr>
    </w:lvl>
    <w:lvl w:ilvl="8" w:tplc="4CB65A36" w:tentative="1">
      <w:start w:val="1"/>
      <w:numFmt w:val="lowerRoman"/>
      <w:lvlText w:val="%9."/>
      <w:lvlJc w:val="right"/>
      <w:pPr>
        <w:ind w:left="6480" w:hanging="180"/>
      </w:pPr>
    </w:lvl>
  </w:abstractNum>
  <w:abstractNum w:abstractNumId="14" w15:restartNumberingAfterBreak="0">
    <w:nsid w:val="4ACD584E"/>
    <w:multiLevelType w:val="hybridMultilevel"/>
    <w:tmpl w:val="BE205C86"/>
    <w:lvl w:ilvl="0" w:tplc="423A2CE2">
      <w:start w:val="1"/>
      <w:numFmt w:val="bullet"/>
      <w:lvlText w:val=""/>
      <w:lvlJc w:val="left"/>
      <w:pPr>
        <w:ind w:left="720" w:hanging="360"/>
      </w:pPr>
      <w:rPr>
        <w:rFonts w:ascii="Symbol" w:hAnsi="Symbol" w:hint="default"/>
      </w:rPr>
    </w:lvl>
    <w:lvl w:ilvl="1" w:tplc="58367576" w:tentative="1">
      <w:start w:val="1"/>
      <w:numFmt w:val="bullet"/>
      <w:lvlText w:val="o"/>
      <w:lvlJc w:val="left"/>
      <w:pPr>
        <w:ind w:left="1440" w:hanging="360"/>
      </w:pPr>
      <w:rPr>
        <w:rFonts w:ascii="Courier New" w:hAnsi="Courier New" w:hint="default"/>
      </w:rPr>
    </w:lvl>
    <w:lvl w:ilvl="2" w:tplc="AC2821E8" w:tentative="1">
      <w:start w:val="1"/>
      <w:numFmt w:val="bullet"/>
      <w:lvlText w:val=""/>
      <w:lvlJc w:val="left"/>
      <w:pPr>
        <w:ind w:left="2160" w:hanging="360"/>
      </w:pPr>
      <w:rPr>
        <w:rFonts w:ascii="Wingdings" w:hAnsi="Wingdings" w:hint="default"/>
      </w:rPr>
    </w:lvl>
    <w:lvl w:ilvl="3" w:tplc="1210509C" w:tentative="1">
      <w:start w:val="1"/>
      <w:numFmt w:val="bullet"/>
      <w:lvlText w:val=""/>
      <w:lvlJc w:val="left"/>
      <w:pPr>
        <w:ind w:left="2880" w:hanging="360"/>
      </w:pPr>
      <w:rPr>
        <w:rFonts w:ascii="Symbol" w:hAnsi="Symbol" w:hint="default"/>
      </w:rPr>
    </w:lvl>
    <w:lvl w:ilvl="4" w:tplc="E0908A2E" w:tentative="1">
      <w:start w:val="1"/>
      <w:numFmt w:val="bullet"/>
      <w:lvlText w:val="o"/>
      <w:lvlJc w:val="left"/>
      <w:pPr>
        <w:ind w:left="3600" w:hanging="360"/>
      </w:pPr>
      <w:rPr>
        <w:rFonts w:ascii="Courier New" w:hAnsi="Courier New" w:hint="default"/>
      </w:rPr>
    </w:lvl>
    <w:lvl w:ilvl="5" w:tplc="A7EA4E6A" w:tentative="1">
      <w:start w:val="1"/>
      <w:numFmt w:val="bullet"/>
      <w:lvlText w:val=""/>
      <w:lvlJc w:val="left"/>
      <w:pPr>
        <w:ind w:left="4320" w:hanging="360"/>
      </w:pPr>
      <w:rPr>
        <w:rFonts w:ascii="Wingdings" w:hAnsi="Wingdings" w:hint="default"/>
      </w:rPr>
    </w:lvl>
    <w:lvl w:ilvl="6" w:tplc="9DE86648" w:tentative="1">
      <w:start w:val="1"/>
      <w:numFmt w:val="bullet"/>
      <w:lvlText w:val=""/>
      <w:lvlJc w:val="left"/>
      <w:pPr>
        <w:ind w:left="5040" w:hanging="360"/>
      </w:pPr>
      <w:rPr>
        <w:rFonts w:ascii="Symbol" w:hAnsi="Symbol" w:hint="default"/>
      </w:rPr>
    </w:lvl>
    <w:lvl w:ilvl="7" w:tplc="44E8055C" w:tentative="1">
      <w:start w:val="1"/>
      <w:numFmt w:val="bullet"/>
      <w:lvlText w:val="o"/>
      <w:lvlJc w:val="left"/>
      <w:pPr>
        <w:ind w:left="5760" w:hanging="360"/>
      </w:pPr>
      <w:rPr>
        <w:rFonts w:ascii="Courier New" w:hAnsi="Courier New" w:hint="default"/>
      </w:rPr>
    </w:lvl>
    <w:lvl w:ilvl="8" w:tplc="FC2CA6CE" w:tentative="1">
      <w:start w:val="1"/>
      <w:numFmt w:val="bullet"/>
      <w:lvlText w:val=""/>
      <w:lvlJc w:val="left"/>
      <w:pPr>
        <w:ind w:left="6480" w:hanging="360"/>
      </w:pPr>
      <w:rPr>
        <w:rFonts w:ascii="Wingdings" w:hAnsi="Wingdings" w:hint="default"/>
      </w:rPr>
    </w:lvl>
  </w:abstractNum>
  <w:abstractNum w:abstractNumId="15" w15:restartNumberingAfterBreak="0">
    <w:nsid w:val="4C133383"/>
    <w:multiLevelType w:val="hybridMultilevel"/>
    <w:tmpl w:val="7C88FB14"/>
    <w:lvl w:ilvl="0" w:tplc="11D0B618">
      <w:start w:val="1"/>
      <w:numFmt w:val="lowerLetter"/>
      <w:lvlText w:val="(%1)"/>
      <w:lvlJc w:val="left"/>
      <w:pPr>
        <w:ind w:left="720" w:hanging="360"/>
      </w:pPr>
    </w:lvl>
    <w:lvl w:ilvl="1" w:tplc="6602CD4C" w:tentative="1">
      <w:start w:val="1"/>
      <w:numFmt w:val="lowerLetter"/>
      <w:lvlText w:val="%2."/>
      <w:lvlJc w:val="left"/>
      <w:pPr>
        <w:ind w:left="1440" w:hanging="360"/>
      </w:pPr>
    </w:lvl>
    <w:lvl w:ilvl="2" w:tplc="71B23E32" w:tentative="1">
      <w:start w:val="1"/>
      <w:numFmt w:val="lowerRoman"/>
      <w:lvlText w:val="%3."/>
      <w:lvlJc w:val="right"/>
      <w:pPr>
        <w:ind w:left="2160" w:hanging="180"/>
      </w:pPr>
    </w:lvl>
    <w:lvl w:ilvl="3" w:tplc="662E6AA2" w:tentative="1">
      <w:start w:val="1"/>
      <w:numFmt w:val="decimal"/>
      <w:lvlText w:val="%4."/>
      <w:lvlJc w:val="left"/>
      <w:pPr>
        <w:ind w:left="2880" w:hanging="360"/>
      </w:pPr>
    </w:lvl>
    <w:lvl w:ilvl="4" w:tplc="2084CBDE" w:tentative="1">
      <w:start w:val="1"/>
      <w:numFmt w:val="lowerLetter"/>
      <w:lvlText w:val="%5."/>
      <w:lvlJc w:val="left"/>
      <w:pPr>
        <w:ind w:left="3600" w:hanging="360"/>
      </w:pPr>
    </w:lvl>
    <w:lvl w:ilvl="5" w:tplc="B30ED492" w:tentative="1">
      <w:start w:val="1"/>
      <w:numFmt w:val="lowerRoman"/>
      <w:lvlText w:val="%6."/>
      <w:lvlJc w:val="right"/>
      <w:pPr>
        <w:ind w:left="4320" w:hanging="180"/>
      </w:pPr>
    </w:lvl>
    <w:lvl w:ilvl="6" w:tplc="5D8ACF36" w:tentative="1">
      <w:start w:val="1"/>
      <w:numFmt w:val="decimal"/>
      <w:lvlText w:val="%7."/>
      <w:lvlJc w:val="left"/>
      <w:pPr>
        <w:ind w:left="5040" w:hanging="360"/>
      </w:pPr>
    </w:lvl>
    <w:lvl w:ilvl="7" w:tplc="CC9C037A" w:tentative="1">
      <w:start w:val="1"/>
      <w:numFmt w:val="lowerLetter"/>
      <w:lvlText w:val="%8."/>
      <w:lvlJc w:val="left"/>
      <w:pPr>
        <w:ind w:left="5760" w:hanging="360"/>
      </w:pPr>
    </w:lvl>
    <w:lvl w:ilvl="8" w:tplc="C3BEE904" w:tentative="1">
      <w:start w:val="1"/>
      <w:numFmt w:val="lowerRoman"/>
      <w:lvlText w:val="%9."/>
      <w:lvlJc w:val="right"/>
      <w:pPr>
        <w:ind w:left="6480" w:hanging="180"/>
      </w:pPr>
    </w:lvl>
  </w:abstractNum>
  <w:abstractNum w:abstractNumId="16" w15:restartNumberingAfterBreak="0">
    <w:nsid w:val="502146D9"/>
    <w:multiLevelType w:val="hybridMultilevel"/>
    <w:tmpl w:val="92323104"/>
    <w:lvl w:ilvl="0" w:tplc="81D06A0A">
      <w:start w:val="1"/>
      <w:numFmt w:val="lowerLetter"/>
      <w:lvlText w:val="(%1)"/>
      <w:lvlJc w:val="left"/>
      <w:pPr>
        <w:ind w:left="720" w:hanging="360"/>
      </w:pPr>
    </w:lvl>
    <w:lvl w:ilvl="1" w:tplc="7898E614" w:tentative="1">
      <w:start w:val="1"/>
      <w:numFmt w:val="lowerLetter"/>
      <w:lvlText w:val="%2."/>
      <w:lvlJc w:val="left"/>
      <w:pPr>
        <w:ind w:left="1440" w:hanging="360"/>
      </w:pPr>
    </w:lvl>
    <w:lvl w:ilvl="2" w:tplc="29A0679C" w:tentative="1">
      <w:start w:val="1"/>
      <w:numFmt w:val="lowerRoman"/>
      <w:lvlText w:val="%3."/>
      <w:lvlJc w:val="right"/>
      <w:pPr>
        <w:ind w:left="2160" w:hanging="180"/>
      </w:pPr>
    </w:lvl>
    <w:lvl w:ilvl="3" w:tplc="3806AF7C" w:tentative="1">
      <w:start w:val="1"/>
      <w:numFmt w:val="decimal"/>
      <w:lvlText w:val="%4."/>
      <w:lvlJc w:val="left"/>
      <w:pPr>
        <w:ind w:left="2880" w:hanging="360"/>
      </w:pPr>
    </w:lvl>
    <w:lvl w:ilvl="4" w:tplc="D878F7D6" w:tentative="1">
      <w:start w:val="1"/>
      <w:numFmt w:val="lowerLetter"/>
      <w:lvlText w:val="%5."/>
      <w:lvlJc w:val="left"/>
      <w:pPr>
        <w:ind w:left="3600" w:hanging="360"/>
      </w:pPr>
    </w:lvl>
    <w:lvl w:ilvl="5" w:tplc="68363686" w:tentative="1">
      <w:start w:val="1"/>
      <w:numFmt w:val="lowerRoman"/>
      <w:lvlText w:val="%6."/>
      <w:lvlJc w:val="right"/>
      <w:pPr>
        <w:ind w:left="4320" w:hanging="180"/>
      </w:pPr>
    </w:lvl>
    <w:lvl w:ilvl="6" w:tplc="3C168A46" w:tentative="1">
      <w:start w:val="1"/>
      <w:numFmt w:val="decimal"/>
      <w:lvlText w:val="%7."/>
      <w:lvlJc w:val="left"/>
      <w:pPr>
        <w:ind w:left="5040" w:hanging="360"/>
      </w:pPr>
    </w:lvl>
    <w:lvl w:ilvl="7" w:tplc="299CAC10" w:tentative="1">
      <w:start w:val="1"/>
      <w:numFmt w:val="lowerLetter"/>
      <w:lvlText w:val="%8."/>
      <w:lvlJc w:val="left"/>
      <w:pPr>
        <w:ind w:left="5760" w:hanging="360"/>
      </w:pPr>
    </w:lvl>
    <w:lvl w:ilvl="8" w:tplc="7708F816" w:tentative="1">
      <w:start w:val="1"/>
      <w:numFmt w:val="lowerRoman"/>
      <w:lvlText w:val="%9."/>
      <w:lvlJc w:val="right"/>
      <w:pPr>
        <w:ind w:left="6480" w:hanging="180"/>
      </w:pPr>
    </w:lvl>
  </w:abstractNum>
  <w:abstractNum w:abstractNumId="17" w15:restartNumberingAfterBreak="0">
    <w:nsid w:val="509C2A6D"/>
    <w:multiLevelType w:val="hybridMultilevel"/>
    <w:tmpl w:val="C324EF34"/>
    <w:lvl w:ilvl="0" w:tplc="BD588822">
      <w:start w:val="1"/>
      <w:numFmt w:val="lowerLetter"/>
      <w:lvlText w:val="(%1)"/>
      <w:lvlJc w:val="left"/>
      <w:pPr>
        <w:tabs>
          <w:tab w:val="num" w:pos="720"/>
        </w:tabs>
        <w:ind w:left="720" w:hanging="360"/>
      </w:pPr>
    </w:lvl>
    <w:lvl w:ilvl="1" w:tplc="F864BC0C" w:tentative="1">
      <w:start w:val="1"/>
      <w:numFmt w:val="bullet"/>
      <w:lvlText w:val="o"/>
      <w:lvlJc w:val="left"/>
      <w:pPr>
        <w:tabs>
          <w:tab w:val="num" w:pos="1440"/>
        </w:tabs>
        <w:ind w:left="1440" w:hanging="360"/>
      </w:pPr>
      <w:rPr>
        <w:rFonts w:ascii="Courier New" w:hAnsi="Courier New" w:hint="default"/>
      </w:rPr>
    </w:lvl>
    <w:lvl w:ilvl="2" w:tplc="A72CF348" w:tentative="1">
      <w:start w:val="1"/>
      <w:numFmt w:val="bullet"/>
      <w:lvlText w:val=""/>
      <w:lvlJc w:val="left"/>
      <w:pPr>
        <w:tabs>
          <w:tab w:val="num" w:pos="2160"/>
        </w:tabs>
        <w:ind w:left="2160" w:hanging="360"/>
      </w:pPr>
      <w:rPr>
        <w:rFonts w:ascii="Wingdings" w:hAnsi="Wingdings" w:hint="default"/>
      </w:rPr>
    </w:lvl>
    <w:lvl w:ilvl="3" w:tplc="A254EB60" w:tentative="1">
      <w:start w:val="1"/>
      <w:numFmt w:val="bullet"/>
      <w:lvlText w:val=""/>
      <w:lvlJc w:val="left"/>
      <w:pPr>
        <w:tabs>
          <w:tab w:val="num" w:pos="2880"/>
        </w:tabs>
        <w:ind w:left="2880" w:hanging="360"/>
      </w:pPr>
      <w:rPr>
        <w:rFonts w:ascii="Symbol" w:hAnsi="Symbol" w:hint="default"/>
      </w:rPr>
    </w:lvl>
    <w:lvl w:ilvl="4" w:tplc="88E2D1FC" w:tentative="1">
      <w:start w:val="1"/>
      <w:numFmt w:val="bullet"/>
      <w:lvlText w:val="o"/>
      <w:lvlJc w:val="left"/>
      <w:pPr>
        <w:tabs>
          <w:tab w:val="num" w:pos="3600"/>
        </w:tabs>
        <w:ind w:left="3600" w:hanging="360"/>
      </w:pPr>
      <w:rPr>
        <w:rFonts w:ascii="Courier New" w:hAnsi="Courier New" w:hint="default"/>
      </w:rPr>
    </w:lvl>
    <w:lvl w:ilvl="5" w:tplc="708067B2" w:tentative="1">
      <w:start w:val="1"/>
      <w:numFmt w:val="bullet"/>
      <w:lvlText w:val=""/>
      <w:lvlJc w:val="left"/>
      <w:pPr>
        <w:tabs>
          <w:tab w:val="num" w:pos="4320"/>
        </w:tabs>
        <w:ind w:left="4320" w:hanging="360"/>
      </w:pPr>
      <w:rPr>
        <w:rFonts w:ascii="Wingdings" w:hAnsi="Wingdings" w:hint="default"/>
      </w:rPr>
    </w:lvl>
    <w:lvl w:ilvl="6" w:tplc="A8601EA8" w:tentative="1">
      <w:start w:val="1"/>
      <w:numFmt w:val="bullet"/>
      <w:lvlText w:val=""/>
      <w:lvlJc w:val="left"/>
      <w:pPr>
        <w:tabs>
          <w:tab w:val="num" w:pos="5040"/>
        </w:tabs>
        <w:ind w:left="5040" w:hanging="360"/>
      </w:pPr>
      <w:rPr>
        <w:rFonts w:ascii="Symbol" w:hAnsi="Symbol" w:hint="default"/>
      </w:rPr>
    </w:lvl>
    <w:lvl w:ilvl="7" w:tplc="9AFAF9D4" w:tentative="1">
      <w:start w:val="1"/>
      <w:numFmt w:val="bullet"/>
      <w:lvlText w:val="o"/>
      <w:lvlJc w:val="left"/>
      <w:pPr>
        <w:tabs>
          <w:tab w:val="num" w:pos="5760"/>
        </w:tabs>
        <w:ind w:left="5760" w:hanging="360"/>
      </w:pPr>
      <w:rPr>
        <w:rFonts w:ascii="Courier New" w:hAnsi="Courier New" w:hint="default"/>
      </w:rPr>
    </w:lvl>
    <w:lvl w:ilvl="8" w:tplc="C98EDC64"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52BF3D40"/>
    <w:multiLevelType w:val="hybridMultilevel"/>
    <w:tmpl w:val="021C47A8"/>
    <w:lvl w:ilvl="0" w:tplc="32B4A4F2">
      <w:start w:val="1"/>
      <w:numFmt w:val="lowerLetter"/>
      <w:lvlText w:val="(%1)"/>
      <w:lvlJc w:val="left"/>
      <w:pPr>
        <w:tabs>
          <w:tab w:val="num" w:pos="720"/>
        </w:tabs>
        <w:ind w:left="720" w:hanging="360"/>
      </w:pPr>
    </w:lvl>
    <w:lvl w:ilvl="1" w:tplc="88745BFA" w:tentative="1">
      <w:start w:val="1"/>
      <w:numFmt w:val="bullet"/>
      <w:lvlText w:val="o"/>
      <w:lvlJc w:val="left"/>
      <w:pPr>
        <w:tabs>
          <w:tab w:val="num" w:pos="1440"/>
        </w:tabs>
        <w:ind w:left="1440" w:hanging="360"/>
      </w:pPr>
      <w:rPr>
        <w:rFonts w:ascii="Courier New" w:hAnsi="Courier New" w:hint="default"/>
      </w:rPr>
    </w:lvl>
    <w:lvl w:ilvl="2" w:tplc="D8BC2D12" w:tentative="1">
      <w:start w:val="1"/>
      <w:numFmt w:val="bullet"/>
      <w:lvlText w:val=""/>
      <w:lvlJc w:val="left"/>
      <w:pPr>
        <w:tabs>
          <w:tab w:val="num" w:pos="2160"/>
        </w:tabs>
        <w:ind w:left="2160" w:hanging="360"/>
      </w:pPr>
      <w:rPr>
        <w:rFonts w:ascii="Wingdings" w:hAnsi="Wingdings" w:hint="default"/>
      </w:rPr>
    </w:lvl>
    <w:lvl w:ilvl="3" w:tplc="741232B6" w:tentative="1">
      <w:start w:val="1"/>
      <w:numFmt w:val="bullet"/>
      <w:lvlText w:val=""/>
      <w:lvlJc w:val="left"/>
      <w:pPr>
        <w:tabs>
          <w:tab w:val="num" w:pos="2880"/>
        </w:tabs>
        <w:ind w:left="2880" w:hanging="360"/>
      </w:pPr>
      <w:rPr>
        <w:rFonts w:ascii="Symbol" w:hAnsi="Symbol" w:hint="default"/>
      </w:rPr>
    </w:lvl>
    <w:lvl w:ilvl="4" w:tplc="C93E061A" w:tentative="1">
      <w:start w:val="1"/>
      <w:numFmt w:val="bullet"/>
      <w:lvlText w:val="o"/>
      <w:lvlJc w:val="left"/>
      <w:pPr>
        <w:tabs>
          <w:tab w:val="num" w:pos="3600"/>
        </w:tabs>
        <w:ind w:left="3600" w:hanging="360"/>
      </w:pPr>
      <w:rPr>
        <w:rFonts w:ascii="Courier New" w:hAnsi="Courier New" w:hint="default"/>
      </w:rPr>
    </w:lvl>
    <w:lvl w:ilvl="5" w:tplc="89A85288" w:tentative="1">
      <w:start w:val="1"/>
      <w:numFmt w:val="bullet"/>
      <w:lvlText w:val=""/>
      <w:lvlJc w:val="left"/>
      <w:pPr>
        <w:tabs>
          <w:tab w:val="num" w:pos="4320"/>
        </w:tabs>
        <w:ind w:left="4320" w:hanging="360"/>
      </w:pPr>
      <w:rPr>
        <w:rFonts w:ascii="Wingdings" w:hAnsi="Wingdings" w:hint="default"/>
      </w:rPr>
    </w:lvl>
    <w:lvl w:ilvl="6" w:tplc="92B80C08" w:tentative="1">
      <w:start w:val="1"/>
      <w:numFmt w:val="bullet"/>
      <w:lvlText w:val=""/>
      <w:lvlJc w:val="left"/>
      <w:pPr>
        <w:tabs>
          <w:tab w:val="num" w:pos="5040"/>
        </w:tabs>
        <w:ind w:left="5040" w:hanging="360"/>
      </w:pPr>
      <w:rPr>
        <w:rFonts w:ascii="Symbol" w:hAnsi="Symbol" w:hint="default"/>
      </w:rPr>
    </w:lvl>
    <w:lvl w:ilvl="7" w:tplc="D136AD0E" w:tentative="1">
      <w:start w:val="1"/>
      <w:numFmt w:val="bullet"/>
      <w:lvlText w:val="o"/>
      <w:lvlJc w:val="left"/>
      <w:pPr>
        <w:tabs>
          <w:tab w:val="num" w:pos="5760"/>
        </w:tabs>
        <w:ind w:left="5760" w:hanging="360"/>
      </w:pPr>
      <w:rPr>
        <w:rFonts w:ascii="Courier New" w:hAnsi="Courier New" w:hint="default"/>
      </w:rPr>
    </w:lvl>
    <w:lvl w:ilvl="8" w:tplc="A79CB90E"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53069424"/>
    <w:multiLevelType w:val="hybridMultilevel"/>
    <w:tmpl w:val="35E03F02"/>
    <w:lvl w:ilvl="0" w:tplc="394A556A">
      <w:start w:val="1"/>
      <w:numFmt w:val="lowerLetter"/>
      <w:lvlText w:val="(%1)"/>
      <w:lvlJc w:val="left"/>
      <w:pPr>
        <w:ind w:left="720" w:hanging="360"/>
      </w:pPr>
    </w:lvl>
    <w:lvl w:ilvl="1" w:tplc="35380142">
      <w:start w:val="1"/>
      <w:numFmt w:val="lowerLetter"/>
      <w:lvlText w:val="%2."/>
      <w:lvlJc w:val="left"/>
      <w:pPr>
        <w:ind w:left="1440" w:hanging="360"/>
      </w:pPr>
    </w:lvl>
    <w:lvl w:ilvl="2" w:tplc="AA50699C">
      <w:start w:val="1"/>
      <w:numFmt w:val="lowerRoman"/>
      <w:lvlText w:val="%3."/>
      <w:lvlJc w:val="right"/>
      <w:pPr>
        <w:ind w:left="2160" w:hanging="180"/>
      </w:pPr>
    </w:lvl>
    <w:lvl w:ilvl="3" w:tplc="020CF558">
      <w:start w:val="1"/>
      <w:numFmt w:val="decimal"/>
      <w:lvlText w:val="%4."/>
      <w:lvlJc w:val="left"/>
      <w:pPr>
        <w:ind w:left="2880" w:hanging="360"/>
      </w:pPr>
    </w:lvl>
    <w:lvl w:ilvl="4" w:tplc="E4229B78">
      <w:start w:val="1"/>
      <w:numFmt w:val="lowerLetter"/>
      <w:lvlText w:val="%5."/>
      <w:lvlJc w:val="left"/>
      <w:pPr>
        <w:ind w:left="3600" w:hanging="360"/>
      </w:pPr>
    </w:lvl>
    <w:lvl w:ilvl="5" w:tplc="F9B6623E">
      <w:start w:val="1"/>
      <w:numFmt w:val="lowerRoman"/>
      <w:lvlText w:val="%6."/>
      <w:lvlJc w:val="right"/>
      <w:pPr>
        <w:ind w:left="4320" w:hanging="180"/>
      </w:pPr>
    </w:lvl>
    <w:lvl w:ilvl="6" w:tplc="7310B17A">
      <w:start w:val="1"/>
      <w:numFmt w:val="decimal"/>
      <w:lvlText w:val="%7."/>
      <w:lvlJc w:val="left"/>
      <w:pPr>
        <w:ind w:left="5040" w:hanging="360"/>
      </w:pPr>
    </w:lvl>
    <w:lvl w:ilvl="7" w:tplc="1E2A7BE2">
      <w:start w:val="1"/>
      <w:numFmt w:val="lowerLetter"/>
      <w:lvlText w:val="%8."/>
      <w:lvlJc w:val="left"/>
      <w:pPr>
        <w:ind w:left="5760" w:hanging="360"/>
      </w:pPr>
    </w:lvl>
    <w:lvl w:ilvl="8" w:tplc="2D6E50C2">
      <w:start w:val="1"/>
      <w:numFmt w:val="lowerRoman"/>
      <w:lvlText w:val="%9."/>
      <w:lvlJc w:val="right"/>
      <w:pPr>
        <w:ind w:left="6480" w:hanging="180"/>
      </w:pPr>
    </w:lvl>
  </w:abstractNum>
  <w:abstractNum w:abstractNumId="20" w15:restartNumberingAfterBreak="0">
    <w:nsid w:val="55363467"/>
    <w:multiLevelType w:val="hybridMultilevel"/>
    <w:tmpl w:val="7C88FB14"/>
    <w:lvl w:ilvl="0" w:tplc="5A46B378">
      <w:start w:val="1"/>
      <w:numFmt w:val="lowerLetter"/>
      <w:lvlText w:val="(%1)"/>
      <w:lvlJc w:val="left"/>
      <w:pPr>
        <w:ind w:left="720" w:hanging="360"/>
      </w:pPr>
    </w:lvl>
    <w:lvl w:ilvl="1" w:tplc="6EEA75CA" w:tentative="1">
      <w:start w:val="1"/>
      <w:numFmt w:val="lowerLetter"/>
      <w:lvlText w:val="%2."/>
      <w:lvlJc w:val="left"/>
      <w:pPr>
        <w:ind w:left="1440" w:hanging="360"/>
      </w:pPr>
    </w:lvl>
    <w:lvl w:ilvl="2" w:tplc="43DA6172" w:tentative="1">
      <w:start w:val="1"/>
      <w:numFmt w:val="lowerRoman"/>
      <w:lvlText w:val="%3."/>
      <w:lvlJc w:val="right"/>
      <w:pPr>
        <w:ind w:left="2160" w:hanging="180"/>
      </w:pPr>
    </w:lvl>
    <w:lvl w:ilvl="3" w:tplc="AC90AEB6" w:tentative="1">
      <w:start w:val="1"/>
      <w:numFmt w:val="decimal"/>
      <w:lvlText w:val="%4."/>
      <w:lvlJc w:val="left"/>
      <w:pPr>
        <w:ind w:left="2880" w:hanging="360"/>
      </w:pPr>
    </w:lvl>
    <w:lvl w:ilvl="4" w:tplc="00CAC30C" w:tentative="1">
      <w:start w:val="1"/>
      <w:numFmt w:val="lowerLetter"/>
      <w:lvlText w:val="%5."/>
      <w:lvlJc w:val="left"/>
      <w:pPr>
        <w:ind w:left="3600" w:hanging="360"/>
      </w:pPr>
    </w:lvl>
    <w:lvl w:ilvl="5" w:tplc="1FE4E040" w:tentative="1">
      <w:start w:val="1"/>
      <w:numFmt w:val="lowerRoman"/>
      <w:lvlText w:val="%6."/>
      <w:lvlJc w:val="right"/>
      <w:pPr>
        <w:ind w:left="4320" w:hanging="180"/>
      </w:pPr>
    </w:lvl>
    <w:lvl w:ilvl="6" w:tplc="9DAEB620" w:tentative="1">
      <w:start w:val="1"/>
      <w:numFmt w:val="decimal"/>
      <w:lvlText w:val="%7."/>
      <w:lvlJc w:val="left"/>
      <w:pPr>
        <w:ind w:left="5040" w:hanging="360"/>
      </w:pPr>
    </w:lvl>
    <w:lvl w:ilvl="7" w:tplc="59CEC912" w:tentative="1">
      <w:start w:val="1"/>
      <w:numFmt w:val="lowerLetter"/>
      <w:lvlText w:val="%8."/>
      <w:lvlJc w:val="left"/>
      <w:pPr>
        <w:ind w:left="5760" w:hanging="360"/>
      </w:pPr>
    </w:lvl>
    <w:lvl w:ilvl="8" w:tplc="5142CE2E" w:tentative="1">
      <w:start w:val="1"/>
      <w:numFmt w:val="lowerRoman"/>
      <w:lvlText w:val="%9."/>
      <w:lvlJc w:val="right"/>
      <w:pPr>
        <w:ind w:left="6480" w:hanging="180"/>
      </w:pPr>
    </w:lvl>
  </w:abstractNum>
  <w:abstractNum w:abstractNumId="21" w15:restartNumberingAfterBreak="0">
    <w:nsid w:val="57180BDB"/>
    <w:multiLevelType w:val="hybridMultilevel"/>
    <w:tmpl w:val="021C47A8"/>
    <w:lvl w:ilvl="0" w:tplc="A5BA6F08">
      <w:start w:val="1"/>
      <w:numFmt w:val="lowerLetter"/>
      <w:lvlText w:val="(%1)"/>
      <w:lvlJc w:val="left"/>
      <w:pPr>
        <w:tabs>
          <w:tab w:val="num" w:pos="720"/>
        </w:tabs>
        <w:ind w:left="720" w:hanging="360"/>
      </w:pPr>
    </w:lvl>
    <w:lvl w:ilvl="1" w:tplc="EC203EFC" w:tentative="1">
      <w:start w:val="1"/>
      <w:numFmt w:val="bullet"/>
      <w:lvlText w:val="o"/>
      <w:lvlJc w:val="left"/>
      <w:pPr>
        <w:tabs>
          <w:tab w:val="num" w:pos="1440"/>
        </w:tabs>
        <w:ind w:left="1440" w:hanging="360"/>
      </w:pPr>
      <w:rPr>
        <w:rFonts w:ascii="Courier New" w:hAnsi="Courier New" w:hint="default"/>
      </w:rPr>
    </w:lvl>
    <w:lvl w:ilvl="2" w:tplc="C69A9224" w:tentative="1">
      <w:start w:val="1"/>
      <w:numFmt w:val="bullet"/>
      <w:lvlText w:val=""/>
      <w:lvlJc w:val="left"/>
      <w:pPr>
        <w:tabs>
          <w:tab w:val="num" w:pos="2160"/>
        </w:tabs>
        <w:ind w:left="2160" w:hanging="360"/>
      </w:pPr>
      <w:rPr>
        <w:rFonts w:ascii="Wingdings" w:hAnsi="Wingdings" w:hint="default"/>
      </w:rPr>
    </w:lvl>
    <w:lvl w:ilvl="3" w:tplc="0C7C72C8" w:tentative="1">
      <w:start w:val="1"/>
      <w:numFmt w:val="bullet"/>
      <w:lvlText w:val=""/>
      <w:lvlJc w:val="left"/>
      <w:pPr>
        <w:tabs>
          <w:tab w:val="num" w:pos="2880"/>
        </w:tabs>
        <w:ind w:left="2880" w:hanging="360"/>
      </w:pPr>
      <w:rPr>
        <w:rFonts w:ascii="Symbol" w:hAnsi="Symbol" w:hint="default"/>
      </w:rPr>
    </w:lvl>
    <w:lvl w:ilvl="4" w:tplc="EB407AB6" w:tentative="1">
      <w:start w:val="1"/>
      <w:numFmt w:val="bullet"/>
      <w:lvlText w:val="o"/>
      <w:lvlJc w:val="left"/>
      <w:pPr>
        <w:tabs>
          <w:tab w:val="num" w:pos="3600"/>
        </w:tabs>
        <w:ind w:left="3600" w:hanging="360"/>
      </w:pPr>
      <w:rPr>
        <w:rFonts w:ascii="Courier New" w:hAnsi="Courier New" w:hint="default"/>
      </w:rPr>
    </w:lvl>
    <w:lvl w:ilvl="5" w:tplc="0CC8CBC4" w:tentative="1">
      <w:start w:val="1"/>
      <w:numFmt w:val="bullet"/>
      <w:lvlText w:val=""/>
      <w:lvlJc w:val="left"/>
      <w:pPr>
        <w:tabs>
          <w:tab w:val="num" w:pos="4320"/>
        </w:tabs>
        <w:ind w:left="4320" w:hanging="360"/>
      </w:pPr>
      <w:rPr>
        <w:rFonts w:ascii="Wingdings" w:hAnsi="Wingdings" w:hint="default"/>
      </w:rPr>
    </w:lvl>
    <w:lvl w:ilvl="6" w:tplc="97CE4CF0" w:tentative="1">
      <w:start w:val="1"/>
      <w:numFmt w:val="bullet"/>
      <w:lvlText w:val=""/>
      <w:lvlJc w:val="left"/>
      <w:pPr>
        <w:tabs>
          <w:tab w:val="num" w:pos="5040"/>
        </w:tabs>
        <w:ind w:left="5040" w:hanging="360"/>
      </w:pPr>
      <w:rPr>
        <w:rFonts w:ascii="Symbol" w:hAnsi="Symbol" w:hint="default"/>
      </w:rPr>
    </w:lvl>
    <w:lvl w:ilvl="7" w:tplc="232462EE" w:tentative="1">
      <w:start w:val="1"/>
      <w:numFmt w:val="bullet"/>
      <w:lvlText w:val="o"/>
      <w:lvlJc w:val="left"/>
      <w:pPr>
        <w:tabs>
          <w:tab w:val="num" w:pos="5760"/>
        </w:tabs>
        <w:ind w:left="5760" w:hanging="360"/>
      </w:pPr>
      <w:rPr>
        <w:rFonts w:ascii="Courier New" w:hAnsi="Courier New" w:hint="default"/>
      </w:rPr>
    </w:lvl>
    <w:lvl w:ilvl="8" w:tplc="A5D2D772"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8F86C98"/>
    <w:multiLevelType w:val="hybridMultilevel"/>
    <w:tmpl w:val="B48604FA"/>
    <w:lvl w:ilvl="0" w:tplc="1944A8CC">
      <w:start w:val="1"/>
      <w:numFmt w:val="lowerLetter"/>
      <w:lvlText w:val="(%1)"/>
      <w:lvlJc w:val="left"/>
      <w:pPr>
        <w:ind w:left="720" w:hanging="360"/>
      </w:pPr>
    </w:lvl>
    <w:lvl w:ilvl="1" w:tplc="1FEAA21A" w:tentative="1">
      <w:start w:val="1"/>
      <w:numFmt w:val="lowerLetter"/>
      <w:lvlText w:val="%2."/>
      <w:lvlJc w:val="left"/>
      <w:pPr>
        <w:ind w:left="1440" w:hanging="360"/>
      </w:pPr>
    </w:lvl>
    <w:lvl w:ilvl="2" w:tplc="6FD22DEE" w:tentative="1">
      <w:start w:val="1"/>
      <w:numFmt w:val="lowerRoman"/>
      <w:lvlText w:val="%3."/>
      <w:lvlJc w:val="right"/>
      <w:pPr>
        <w:ind w:left="2160" w:hanging="180"/>
      </w:pPr>
    </w:lvl>
    <w:lvl w:ilvl="3" w:tplc="81261988" w:tentative="1">
      <w:start w:val="1"/>
      <w:numFmt w:val="decimal"/>
      <w:lvlText w:val="%4."/>
      <w:lvlJc w:val="left"/>
      <w:pPr>
        <w:ind w:left="2880" w:hanging="360"/>
      </w:pPr>
    </w:lvl>
    <w:lvl w:ilvl="4" w:tplc="FC365396" w:tentative="1">
      <w:start w:val="1"/>
      <w:numFmt w:val="lowerLetter"/>
      <w:lvlText w:val="%5."/>
      <w:lvlJc w:val="left"/>
      <w:pPr>
        <w:ind w:left="3600" w:hanging="360"/>
      </w:pPr>
    </w:lvl>
    <w:lvl w:ilvl="5" w:tplc="08DC25AA" w:tentative="1">
      <w:start w:val="1"/>
      <w:numFmt w:val="lowerRoman"/>
      <w:lvlText w:val="%6."/>
      <w:lvlJc w:val="right"/>
      <w:pPr>
        <w:ind w:left="4320" w:hanging="180"/>
      </w:pPr>
    </w:lvl>
    <w:lvl w:ilvl="6" w:tplc="77E4DC2A" w:tentative="1">
      <w:start w:val="1"/>
      <w:numFmt w:val="decimal"/>
      <w:lvlText w:val="%7."/>
      <w:lvlJc w:val="left"/>
      <w:pPr>
        <w:ind w:left="5040" w:hanging="360"/>
      </w:pPr>
    </w:lvl>
    <w:lvl w:ilvl="7" w:tplc="D3620452" w:tentative="1">
      <w:start w:val="1"/>
      <w:numFmt w:val="lowerLetter"/>
      <w:lvlText w:val="%8."/>
      <w:lvlJc w:val="left"/>
      <w:pPr>
        <w:ind w:left="5760" w:hanging="360"/>
      </w:pPr>
    </w:lvl>
    <w:lvl w:ilvl="8" w:tplc="25B628E4" w:tentative="1">
      <w:start w:val="1"/>
      <w:numFmt w:val="lowerRoman"/>
      <w:lvlText w:val="%9."/>
      <w:lvlJc w:val="right"/>
      <w:pPr>
        <w:ind w:left="6480" w:hanging="180"/>
      </w:pPr>
    </w:lvl>
  </w:abstractNum>
  <w:abstractNum w:abstractNumId="23" w15:restartNumberingAfterBreak="0">
    <w:nsid w:val="61937D7F"/>
    <w:multiLevelType w:val="hybridMultilevel"/>
    <w:tmpl w:val="C324EF34"/>
    <w:lvl w:ilvl="0" w:tplc="D530526C">
      <w:start w:val="1"/>
      <w:numFmt w:val="lowerLetter"/>
      <w:lvlText w:val="(%1)"/>
      <w:lvlJc w:val="left"/>
      <w:pPr>
        <w:tabs>
          <w:tab w:val="num" w:pos="720"/>
        </w:tabs>
        <w:ind w:left="720" w:hanging="360"/>
      </w:pPr>
    </w:lvl>
    <w:lvl w:ilvl="1" w:tplc="82E02928" w:tentative="1">
      <w:start w:val="1"/>
      <w:numFmt w:val="bullet"/>
      <w:lvlText w:val="o"/>
      <w:lvlJc w:val="left"/>
      <w:pPr>
        <w:tabs>
          <w:tab w:val="num" w:pos="1440"/>
        </w:tabs>
        <w:ind w:left="1440" w:hanging="360"/>
      </w:pPr>
      <w:rPr>
        <w:rFonts w:ascii="Courier New" w:hAnsi="Courier New" w:hint="default"/>
      </w:rPr>
    </w:lvl>
    <w:lvl w:ilvl="2" w:tplc="4BAC7792" w:tentative="1">
      <w:start w:val="1"/>
      <w:numFmt w:val="bullet"/>
      <w:lvlText w:val=""/>
      <w:lvlJc w:val="left"/>
      <w:pPr>
        <w:tabs>
          <w:tab w:val="num" w:pos="2160"/>
        </w:tabs>
        <w:ind w:left="2160" w:hanging="360"/>
      </w:pPr>
      <w:rPr>
        <w:rFonts w:ascii="Wingdings" w:hAnsi="Wingdings" w:hint="default"/>
      </w:rPr>
    </w:lvl>
    <w:lvl w:ilvl="3" w:tplc="9FE22784" w:tentative="1">
      <w:start w:val="1"/>
      <w:numFmt w:val="bullet"/>
      <w:lvlText w:val=""/>
      <w:lvlJc w:val="left"/>
      <w:pPr>
        <w:tabs>
          <w:tab w:val="num" w:pos="2880"/>
        </w:tabs>
        <w:ind w:left="2880" w:hanging="360"/>
      </w:pPr>
      <w:rPr>
        <w:rFonts w:ascii="Symbol" w:hAnsi="Symbol" w:hint="default"/>
      </w:rPr>
    </w:lvl>
    <w:lvl w:ilvl="4" w:tplc="7026DD74" w:tentative="1">
      <w:start w:val="1"/>
      <w:numFmt w:val="bullet"/>
      <w:lvlText w:val="o"/>
      <w:lvlJc w:val="left"/>
      <w:pPr>
        <w:tabs>
          <w:tab w:val="num" w:pos="3600"/>
        </w:tabs>
        <w:ind w:left="3600" w:hanging="360"/>
      </w:pPr>
      <w:rPr>
        <w:rFonts w:ascii="Courier New" w:hAnsi="Courier New" w:hint="default"/>
      </w:rPr>
    </w:lvl>
    <w:lvl w:ilvl="5" w:tplc="66CC09DA" w:tentative="1">
      <w:start w:val="1"/>
      <w:numFmt w:val="bullet"/>
      <w:lvlText w:val=""/>
      <w:lvlJc w:val="left"/>
      <w:pPr>
        <w:tabs>
          <w:tab w:val="num" w:pos="4320"/>
        </w:tabs>
        <w:ind w:left="4320" w:hanging="360"/>
      </w:pPr>
      <w:rPr>
        <w:rFonts w:ascii="Wingdings" w:hAnsi="Wingdings" w:hint="default"/>
      </w:rPr>
    </w:lvl>
    <w:lvl w:ilvl="6" w:tplc="515E1E1E" w:tentative="1">
      <w:start w:val="1"/>
      <w:numFmt w:val="bullet"/>
      <w:lvlText w:val=""/>
      <w:lvlJc w:val="left"/>
      <w:pPr>
        <w:tabs>
          <w:tab w:val="num" w:pos="5040"/>
        </w:tabs>
        <w:ind w:left="5040" w:hanging="360"/>
      </w:pPr>
      <w:rPr>
        <w:rFonts w:ascii="Symbol" w:hAnsi="Symbol" w:hint="default"/>
      </w:rPr>
    </w:lvl>
    <w:lvl w:ilvl="7" w:tplc="EC0C41F4" w:tentative="1">
      <w:start w:val="1"/>
      <w:numFmt w:val="bullet"/>
      <w:lvlText w:val="o"/>
      <w:lvlJc w:val="left"/>
      <w:pPr>
        <w:tabs>
          <w:tab w:val="num" w:pos="5760"/>
        </w:tabs>
        <w:ind w:left="5760" w:hanging="360"/>
      </w:pPr>
      <w:rPr>
        <w:rFonts w:ascii="Courier New" w:hAnsi="Courier New" w:hint="default"/>
      </w:rPr>
    </w:lvl>
    <w:lvl w:ilvl="8" w:tplc="B4A00C66"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86B064A"/>
    <w:multiLevelType w:val="hybridMultilevel"/>
    <w:tmpl w:val="FFFFFFFF"/>
    <w:lvl w:ilvl="0" w:tplc="6C767C92">
      <w:start w:val="1"/>
      <w:numFmt w:val="lowerLetter"/>
      <w:lvlText w:val="%1."/>
      <w:lvlJc w:val="left"/>
      <w:pPr>
        <w:ind w:left="720" w:hanging="360"/>
      </w:pPr>
    </w:lvl>
    <w:lvl w:ilvl="1" w:tplc="785A7324">
      <w:start w:val="1"/>
      <w:numFmt w:val="lowerLetter"/>
      <w:lvlText w:val="%2."/>
      <w:lvlJc w:val="left"/>
      <w:pPr>
        <w:ind w:left="1440" w:hanging="360"/>
      </w:pPr>
    </w:lvl>
    <w:lvl w:ilvl="2" w:tplc="8A68178C">
      <w:start w:val="1"/>
      <w:numFmt w:val="lowerRoman"/>
      <w:lvlText w:val="%3."/>
      <w:lvlJc w:val="right"/>
      <w:pPr>
        <w:ind w:left="2160" w:hanging="180"/>
      </w:pPr>
    </w:lvl>
    <w:lvl w:ilvl="3" w:tplc="B448DED2">
      <w:start w:val="1"/>
      <w:numFmt w:val="decimal"/>
      <w:lvlText w:val="%4."/>
      <w:lvlJc w:val="left"/>
      <w:pPr>
        <w:ind w:left="2880" w:hanging="360"/>
      </w:pPr>
    </w:lvl>
    <w:lvl w:ilvl="4" w:tplc="DA2A2B58">
      <w:start w:val="1"/>
      <w:numFmt w:val="lowerLetter"/>
      <w:lvlText w:val="%5."/>
      <w:lvlJc w:val="left"/>
      <w:pPr>
        <w:ind w:left="3600" w:hanging="360"/>
      </w:pPr>
    </w:lvl>
    <w:lvl w:ilvl="5" w:tplc="1420675A">
      <w:start w:val="1"/>
      <w:numFmt w:val="lowerRoman"/>
      <w:lvlText w:val="%6."/>
      <w:lvlJc w:val="right"/>
      <w:pPr>
        <w:ind w:left="4320" w:hanging="180"/>
      </w:pPr>
    </w:lvl>
    <w:lvl w:ilvl="6" w:tplc="86641636">
      <w:start w:val="1"/>
      <w:numFmt w:val="decimal"/>
      <w:lvlText w:val="%7."/>
      <w:lvlJc w:val="left"/>
      <w:pPr>
        <w:ind w:left="5040" w:hanging="360"/>
      </w:pPr>
    </w:lvl>
    <w:lvl w:ilvl="7" w:tplc="9A8EB988">
      <w:start w:val="1"/>
      <w:numFmt w:val="lowerLetter"/>
      <w:lvlText w:val="%8."/>
      <w:lvlJc w:val="left"/>
      <w:pPr>
        <w:ind w:left="5760" w:hanging="360"/>
      </w:pPr>
    </w:lvl>
    <w:lvl w:ilvl="8" w:tplc="1414A142">
      <w:start w:val="1"/>
      <w:numFmt w:val="lowerRoman"/>
      <w:lvlText w:val="%9."/>
      <w:lvlJc w:val="right"/>
      <w:pPr>
        <w:ind w:left="6480" w:hanging="180"/>
      </w:pPr>
    </w:lvl>
  </w:abstractNum>
  <w:abstractNum w:abstractNumId="25" w15:restartNumberingAfterBreak="0">
    <w:nsid w:val="6B224C52"/>
    <w:multiLevelType w:val="hybridMultilevel"/>
    <w:tmpl w:val="6ABC2128"/>
    <w:lvl w:ilvl="0" w:tplc="B8564F3A">
      <w:start w:val="1"/>
      <w:numFmt w:val="lowerLetter"/>
      <w:lvlText w:val="(%1)"/>
      <w:lvlJc w:val="left"/>
      <w:pPr>
        <w:tabs>
          <w:tab w:val="num" w:pos="774"/>
        </w:tabs>
        <w:ind w:left="774" w:hanging="360"/>
      </w:pPr>
    </w:lvl>
    <w:lvl w:ilvl="1" w:tplc="B210A8D8" w:tentative="1">
      <w:start w:val="1"/>
      <w:numFmt w:val="lowerLetter"/>
      <w:lvlText w:val="%2."/>
      <w:lvlJc w:val="left"/>
      <w:pPr>
        <w:tabs>
          <w:tab w:val="num" w:pos="1440"/>
        </w:tabs>
        <w:ind w:left="1440" w:hanging="360"/>
      </w:pPr>
    </w:lvl>
    <w:lvl w:ilvl="2" w:tplc="09681B4E" w:tentative="1">
      <w:start w:val="1"/>
      <w:numFmt w:val="lowerRoman"/>
      <w:lvlText w:val="%3."/>
      <w:lvlJc w:val="right"/>
      <w:pPr>
        <w:tabs>
          <w:tab w:val="num" w:pos="2160"/>
        </w:tabs>
        <w:ind w:left="2160" w:hanging="180"/>
      </w:pPr>
    </w:lvl>
    <w:lvl w:ilvl="3" w:tplc="D5165044" w:tentative="1">
      <w:start w:val="1"/>
      <w:numFmt w:val="decimal"/>
      <w:lvlText w:val="%4."/>
      <w:lvlJc w:val="left"/>
      <w:pPr>
        <w:tabs>
          <w:tab w:val="num" w:pos="2880"/>
        </w:tabs>
        <w:ind w:left="2880" w:hanging="360"/>
      </w:pPr>
    </w:lvl>
    <w:lvl w:ilvl="4" w:tplc="B240C188" w:tentative="1">
      <w:start w:val="1"/>
      <w:numFmt w:val="lowerLetter"/>
      <w:lvlText w:val="%5."/>
      <w:lvlJc w:val="left"/>
      <w:pPr>
        <w:tabs>
          <w:tab w:val="num" w:pos="3600"/>
        </w:tabs>
        <w:ind w:left="3600" w:hanging="360"/>
      </w:pPr>
    </w:lvl>
    <w:lvl w:ilvl="5" w:tplc="1228F2D8" w:tentative="1">
      <w:start w:val="1"/>
      <w:numFmt w:val="lowerRoman"/>
      <w:lvlText w:val="%6."/>
      <w:lvlJc w:val="right"/>
      <w:pPr>
        <w:tabs>
          <w:tab w:val="num" w:pos="4320"/>
        </w:tabs>
        <w:ind w:left="4320" w:hanging="180"/>
      </w:pPr>
    </w:lvl>
    <w:lvl w:ilvl="6" w:tplc="CFB025F8" w:tentative="1">
      <w:start w:val="1"/>
      <w:numFmt w:val="decimal"/>
      <w:lvlText w:val="%7."/>
      <w:lvlJc w:val="left"/>
      <w:pPr>
        <w:tabs>
          <w:tab w:val="num" w:pos="5040"/>
        </w:tabs>
        <w:ind w:left="5040" w:hanging="360"/>
      </w:pPr>
    </w:lvl>
    <w:lvl w:ilvl="7" w:tplc="EEF49B08" w:tentative="1">
      <w:start w:val="1"/>
      <w:numFmt w:val="lowerLetter"/>
      <w:lvlText w:val="%8."/>
      <w:lvlJc w:val="left"/>
      <w:pPr>
        <w:tabs>
          <w:tab w:val="num" w:pos="5760"/>
        </w:tabs>
        <w:ind w:left="5760" w:hanging="360"/>
      </w:pPr>
    </w:lvl>
    <w:lvl w:ilvl="8" w:tplc="F56AAEC2" w:tentative="1">
      <w:start w:val="1"/>
      <w:numFmt w:val="lowerRoman"/>
      <w:lvlText w:val="%9."/>
      <w:lvlJc w:val="right"/>
      <w:pPr>
        <w:tabs>
          <w:tab w:val="num" w:pos="6480"/>
        </w:tabs>
        <w:ind w:left="6480" w:hanging="180"/>
      </w:pPr>
    </w:lvl>
  </w:abstractNum>
  <w:abstractNum w:abstractNumId="26" w15:restartNumberingAfterBreak="0">
    <w:nsid w:val="6B920B83"/>
    <w:multiLevelType w:val="hybridMultilevel"/>
    <w:tmpl w:val="7C88FB14"/>
    <w:lvl w:ilvl="0" w:tplc="58F669F4">
      <w:start w:val="1"/>
      <w:numFmt w:val="lowerLetter"/>
      <w:lvlText w:val="(%1)"/>
      <w:lvlJc w:val="left"/>
      <w:pPr>
        <w:ind w:left="720" w:hanging="360"/>
      </w:pPr>
    </w:lvl>
    <w:lvl w:ilvl="1" w:tplc="4E86F380" w:tentative="1">
      <w:start w:val="1"/>
      <w:numFmt w:val="lowerLetter"/>
      <w:lvlText w:val="%2."/>
      <w:lvlJc w:val="left"/>
      <w:pPr>
        <w:ind w:left="1440" w:hanging="360"/>
      </w:pPr>
    </w:lvl>
    <w:lvl w:ilvl="2" w:tplc="0CD21AB0" w:tentative="1">
      <w:start w:val="1"/>
      <w:numFmt w:val="lowerRoman"/>
      <w:lvlText w:val="%3."/>
      <w:lvlJc w:val="right"/>
      <w:pPr>
        <w:ind w:left="2160" w:hanging="180"/>
      </w:pPr>
    </w:lvl>
    <w:lvl w:ilvl="3" w:tplc="3E90AD3E" w:tentative="1">
      <w:start w:val="1"/>
      <w:numFmt w:val="decimal"/>
      <w:lvlText w:val="%4."/>
      <w:lvlJc w:val="left"/>
      <w:pPr>
        <w:ind w:left="2880" w:hanging="360"/>
      </w:pPr>
    </w:lvl>
    <w:lvl w:ilvl="4" w:tplc="8DA8F594" w:tentative="1">
      <w:start w:val="1"/>
      <w:numFmt w:val="lowerLetter"/>
      <w:lvlText w:val="%5."/>
      <w:lvlJc w:val="left"/>
      <w:pPr>
        <w:ind w:left="3600" w:hanging="360"/>
      </w:pPr>
    </w:lvl>
    <w:lvl w:ilvl="5" w:tplc="B9022EB6" w:tentative="1">
      <w:start w:val="1"/>
      <w:numFmt w:val="lowerRoman"/>
      <w:lvlText w:val="%6."/>
      <w:lvlJc w:val="right"/>
      <w:pPr>
        <w:ind w:left="4320" w:hanging="180"/>
      </w:pPr>
    </w:lvl>
    <w:lvl w:ilvl="6" w:tplc="4C9A367E" w:tentative="1">
      <w:start w:val="1"/>
      <w:numFmt w:val="decimal"/>
      <w:lvlText w:val="%7."/>
      <w:lvlJc w:val="left"/>
      <w:pPr>
        <w:ind w:left="5040" w:hanging="360"/>
      </w:pPr>
    </w:lvl>
    <w:lvl w:ilvl="7" w:tplc="C870E9A4" w:tentative="1">
      <w:start w:val="1"/>
      <w:numFmt w:val="lowerLetter"/>
      <w:lvlText w:val="%8."/>
      <w:lvlJc w:val="left"/>
      <w:pPr>
        <w:ind w:left="5760" w:hanging="360"/>
      </w:pPr>
    </w:lvl>
    <w:lvl w:ilvl="8" w:tplc="BCDAA150" w:tentative="1">
      <w:start w:val="1"/>
      <w:numFmt w:val="lowerRoman"/>
      <w:lvlText w:val="%9."/>
      <w:lvlJc w:val="right"/>
      <w:pPr>
        <w:ind w:left="6480" w:hanging="180"/>
      </w:pPr>
    </w:lvl>
  </w:abstractNum>
  <w:abstractNum w:abstractNumId="27" w15:restartNumberingAfterBreak="0">
    <w:nsid w:val="6E923759"/>
    <w:multiLevelType w:val="hybridMultilevel"/>
    <w:tmpl w:val="021C47A8"/>
    <w:lvl w:ilvl="0" w:tplc="E786ACA4">
      <w:start w:val="1"/>
      <w:numFmt w:val="lowerLetter"/>
      <w:lvlText w:val="(%1)"/>
      <w:lvlJc w:val="left"/>
      <w:pPr>
        <w:tabs>
          <w:tab w:val="num" w:pos="720"/>
        </w:tabs>
        <w:ind w:left="720" w:hanging="360"/>
      </w:pPr>
    </w:lvl>
    <w:lvl w:ilvl="1" w:tplc="82BCD1DC" w:tentative="1">
      <w:start w:val="1"/>
      <w:numFmt w:val="bullet"/>
      <w:lvlText w:val="o"/>
      <w:lvlJc w:val="left"/>
      <w:pPr>
        <w:tabs>
          <w:tab w:val="num" w:pos="1440"/>
        </w:tabs>
        <w:ind w:left="1440" w:hanging="360"/>
      </w:pPr>
      <w:rPr>
        <w:rFonts w:ascii="Courier New" w:hAnsi="Courier New" w:hint="default"/>
      </w:rPr>
    </w:lvl>
    <w:lvl w:ilvl="2" w:tplc="68421CB8" w:tentative="1">
      <w:start w:val="1"/>
      <w:numFmt w:val="bullet"/>
      <w:lvlText w:val=""/>
      <w:lvlJc w:val="left"/>
      <w:pPr>
        <w:tabs>
          <w:tab w:val="num" w:pos="2160"/>
        </w:tabs>
        <w:ind w:left="2160" w:hanging="360"/>
      </w:pPr>
      <w:rPr>
        <w:rFonts w:ascii="Wingdings" w:hAnsi="Wingdings" w:hint="default"/>
      </w:rPr>
    </w:lvl>
    <w:lvl w:ilvl="3" w:tplc="49A24F94" w:tentative="1">
      <w:start w:val="1"/>
      <w:numFmt w:val="bullet"/>
      <w:lvlText w:val=""/>
      <w:lvlJc w:val="left"/>
      <w:pPr>
        <w:tabs>
          <w:tab w:val="num" w:pos="2880"/>
        </w:tabs>
        <w:ind w:left="2880" w:hanging="360"/>
      </w:pPr>
      <w:rPr>
        <w:rFonts w:ascii="Symbol" w:hAnsi="Symbol" w:hint="default"/>
      </w:rPr>
    </w:lvl>
    <w:lvl w:ilvl="4" w:tplc="5656A978" w:tentative="1">
      <w:start w:val="1"/>
      <w:numFmt w:val="bullet"/>
      <w:lvlText w:val="o"/>
      <w:lvlJc w:val="left"/>
      <w:pPr>
        <w:tabs>
          <w:tab w:val="num" w:pos="3600"/>
        </w:tabs>
        <w:ind w:left="3600" w:hanging="360"/>
      </w:pPr>
      <w:rPr>
        <w:rFonts w:ascii="Courier New" w:hAnsi="Courier New" w:hint="default"/>
      </w:rPr>
    </w:lvl>
    <w:lvl w:ilvl="5" w:tplc="F8D6EF16" w:tentative="1">
      <w:start w:val="1"/>
      <w:numFmt w:val="bullet"/>
      <w:lvlText w:val=""/>
      <w:lvlJc w:val="left"/>
      <w:pPr>
        <w:tabs>
          <w:tab w:val="num" w:pos="4320"/>
        </w:tabs>
        <w:ind w:left="4320" w:hanging="360"/>
      </w:pPr>
      <w:rPr>
        <w:rFonts w:ascii="Wingdings" w:hAnsi="Wingdings" w:hint="default"/>
      </w:rPr>
    </w:lvl>
    <w:lvl w:ilvl="6" w:tplc="D688C4E4" w:tentative="1">
      <w:start w:val="1"/>
      <w:numFmt w:val="bullet"/>
      <w:lvlText w:val=""/>
      <w:lvlJc w:val="left"/>
      <w:pPr>
        <w:tabs>
          <w:tab w:val="num" w:pos="5040"/>
        </w:tabs>
        <w:ind w:left="5040" w:hanging="360"/>
      </w:pPr>
      <w:rPr>
        <w:rFonts w:ascii="Symbol" w:hAnsi="Symbol" w:hint="default"/>
      </w:rPr>
    </w:lvl>
    <w:lvl w:ilvl="7" w:tplc="D39C98E6" w:tentative="1">
      <w:start w:val="1"/>
      <w:numFmt w:val="bullet"/>
      <w:lvlText w:val="o"/>
      <w:lvlJc w:val="left"/>
      <w:pPr>
        <w:tabs>
          <w:tab w:val="num" w:pos="5760"/>
        </w:tabs>
        <w:ind w:left="5760" w:hanging="360"/>
      </w:pPr>
      <w:rPr>
        <w:rFonts w:ascii="Courier New" w:hAnsi="Courier New" w:hint="default"/>
      </w:rPr>
    </w:lvl>
    <w:lvl w:ilvl="8" w:tplc="2AE4D666"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75767228"/>
    <w:multiLevelType w:val="hybridMultilevel"/>
    <w:tmpl w:val="6E1E17D2"/>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780C4517"/>
    <w:multiLevelType w:val="hybridMultilevel"/>
    <w:tmpl w:val="839A47F6"/>
    <w:lvl w:ilvl="0" w:tplc="2D5C87B6">
      <w:start w:val="1"/>
      <w:numFmt w:val="lowerLetter"/>
      <w:lvlText w:val="(%1)"/>
      <w:lvlJc w:val="left"/>
      <w:pPr>
        <w:ind w:left="1429" w:hanging="360"/>
      </w:pPr>
    </w:lvl>
    <w:lvl w:ilvl="1" w:tplc="EE6EB08E" w:tentative="1">
      <w:start w:val="1"/>
      <w:numFmt w:val="lowerLetter"/>
      <w:lvlText w:val="%2."/>
      <w:lvlJc w:val="left"/>
      <w:pPr>
        <w:ind w:left="2149" w:hanging="360"/>
      </w:pPr>
    </w:lvl>
    <w:lvl w:ilvl="2" w:tplc="E412231E" w:tentative="1">
      <w:start w:val="1"/>
      <w:numFmt w:val="lowerRoman"/>
      <w:lvlText w:val="%3."/>
      <w:lvlJc w:val="right"/>
      <w:pPr>
        <w:ind w:left="2869" w:hanging="180"/>
      </w:pPr>
    </w:lvl>
    <w:lvl w:ilvl="3" w:tplc="BC965FE4" w:tentative="1">
      <w:start w:val="1"/>
      <w:numFmt w:val="decimal"/>
      <w:lvlText w:val="%4."/>
      <w:lvlJc w:val="left"/>
      <w:pPr>
        <w:ind w:left="3589" w:hanging="360"/>
      </w:pPr>
    </w:lvl>
    <w:lvl w:ilvl="4" w:tplc="42DA3782" w:tentative="1">
      <w:start w:val="1"/>
      <w:numFmt w:val="lowerLetter"/>
      <w:lvlText w:val="%5."/>
      <w:lvlJc w:val="left"/>
      <w:pPr>
        <w:ind w:left="4309" w:hanging="360"/>
      </w:pPr>
    </w:lvl>
    <w:lvl w:ilvl="5" w:tplc="F4D8CCEA" w:tentative="1">
      <w:start w:val="1"/>
      <w:numFmt w:val="lowerRoman"/>
      <w:lvlText w:val="%6."/>
      <w:lvlJc w:val="right"/>
      <w:pPr>
        <w:ind w:left="5029" w:hanging="180"/>
      </w:pPr>
    </w:lvl>
    <w:lvl w:ilvl="6" w:tplc="DCDECA80" w:tentative="1">
      <w:start w:val="1"/>
      <w:numFmt w:val="decimal"/>
      <w:lvlText w:val="%7."/>
      <w:lvlJc w:val="left"/>
      <w:pPr>
        <w:ind w:left="5749" w:hanging="360"/>
      </w:pPr>
    </w:lvl>
    <w:lvl w:ilvl="7" w:tplc="251AE144" w:tentative="1">
      <w:start w:val="1"/>
      <w:numFmt w:val="lowerLetter"/>
      <w:lvlText w:val="%8."/>
      <w:lvlJc w:val="left"/>
      <w:pPr>
        <w:ind w:left="6469" w:hanging="360"/>
      </w:pPr>
    </w:lvl>
    <w:lvl w:ilvl="8" w:tplc="75B63314" w:tentative="1">
      <w:start w:val="1"/>
      <w:numFmt w:val="lowerRoman"/>
      <w:lvlText w:val="%9."/>
      <w:lvlJc w:val="right"/>
      <w:pPr>
        <w:ind w:left="7189" w:hanging="180"/>
      </w:pPr>
    </w:lvl>
  </w:abstractNum>
  <w:abstractNum w:abstractNumId="30" w15:restartNumberingAfterBreak="0">
    <w:nsid w:val="7DD47C00"/>
    <w:multiLevelType w:val="hybridMultilevel"/>
    <w:tmpl w:val="65420D10"/>
    <w:lvl w:ilvl="0" w:tplc="1EDE9118">
      <w:start w:val="1"/>
      <w:numFmt w:val="lowerLetter"/>
      <w:lvlText w:val="(%1)"/>
      <w:lvlJc w:val="left"/>
      <w:pPr>
        <w:tabs>
          <w:tab w:val="num" w:pos="774"/>
        </w:tabs>
        <w:ind w:left="774" w:hanging="360"/>
      </w:pPr>
    </w:lvl>
    <w:lvl w:ilvl="1" w:tplc="CED42A38" w:tentative="1">
      <w:start w:val="1"/>
      <w:numFmt w:val="bullet"/>
      <w:lvlText w:val="o"/>
      <w:lvlJc w:val="left"/>
      <w:pPr>
        <w:tabs>
          <w:tab w:val="num" w:pos="1494"/>
        </w:tabs>
        <w:ind w:left="1494" w:hanging="360"/>
      </w:pPr>
      <w:rPr>
        <w:rFonts w:ascii="Courier New" w:hAnsi="Courier New" w:hint="default"/>
      </w:rPr>
    </w:lvl>
    <w:lvl w:ilvl="2" w:tplc="221E443C" w:tentative="1">
      <w:start w:val="1"/>
      <w:numFmt w:val="bullet"/>
      <w:lvlText w:val=""/>
      <w:lvlJc w:val="left"/>
      <w:pPr>
        <w:tabs>
          <w:tab w:val="num" w:pos="2214"/>
        </w:tabs>
        <w:ind w:left="2214" w:hanging="360"/>
      </w:pPr>
      <w:rPr>
        <w:rFonts w:ascii="Wingdings" w:hAnsi="Wingdings" w:hint="default"/>
      </w:rPr>
    </w:lvl>
    <w:lvl w:ilvl="3" w:tplc="2098D92E" w:tentative="1">
      <w:start w:val="1"/>
      <w:numFmt w:val="bullet"/>
      <w:lvlText w:val=""/>
      <w:lvlJc w:val="left"/>
      <w:pPr>
        <w:tabs>
          <w:tab w:val="num" w:pos="2934"/>
        </w:tabs>
        <w:ind w:left="2934" w:hanging="360"/>
      </w:pPr>
      <w:rPr>
        <w:rFonts w:ascii="Symbol" w:hAnsi="Symbol" w:hint="default"/>
      </w:rPr>
    </w:lvl>
    <w:lvl w:ilvl="4" w:tplc="4D44B112" w:tentative="1">
      <w:start w:val="1"/>
      <w:numFmt w:val="bullet"/>
      <w:lvlText w:val="o"/>
      <w:lvlJc w:val="left"/>
      <w:pPr>
        <w:tabs>
          <w:tab w:val="num" w:pos="3654"/>
        </w:tabs>
        <w:ind w:left="3654" w:hanging="360"/>
      </w:pPr>
      <w:rPr>
        <w:rFonts w:ascii="Courier New" w:hAnsi="Courier New" w:hint="default"/>
      </w:rPr>
    </w:lvl>
    <w:lvl w:ilvl="5" w:tplc="B6709C4C" w:tentative="1">
      <w:start w:val="1"/>
      <w:numFmt w:val="bullet"/>
      <w:lvlText w:val=""/>
      <w:lvlJc w:val="left"/>
      <w:pPr>
        <w:tabs>
          <w:tab w:val="num" w:pos="4374"/>
        </w:tabs>
        <w:ind w:left="4374" w:hanging="360"/>
      </w:pPr>
      <w:rPr>
        <w:rFonts w:ascii="Wingdings" w:hAnsi="Wingdings" w:hint="default"/>
      </w:rPr>
    </w:lvl>
    <w:lvl w:ilvl="6" w:tplc="AE1841D2" w:tentative="1">
      <w:start w:val="1"/>
      <w:numFmt w:val="bullet"/>
      <w:lvlText w:val=""/>
      <w:lvlJc w:val="left"/>
      <w:pPr>
        <w:tabs>
          <w:tab w:val="num" w:pos="5094"/>
        </w:tabs>
        <w:ind w:left="5094" w:hanging="360"/>
      </w:pPr>
      <w:rPr>
        <w:rFonts w:ascii="Symbol" w:hAnsi="Symbol" w:hint="default"/>
      </w:rPr>
    </w:lvl>
    <w:lvl w:ilvl="7" w:tplc="65A4B072" w:tentative="1">
      <w:start w:val="1"/>
      <w:numFmt w:val="bullet"/>
      <w:lvlText w:val="o"/>
      <w:lvlJc w:val="left"/>
      <w:pPr>
        <w:tabs>
          <w:tab w:val="num" w:pos="5814"/>
        </w:tabs>
        <w:ind w:left="5814" w:hanging="360"/>
      </w:pPr>
      <w:rPr>
        <w:rFonts w:ascii="Courier New" w:hAnsi="Courier New" w:hint="default"/>
      </w:rPr>
    </w:lvl>
    <w:lvl w:ilvl="8" w:tplc="832C9ADE" w:tentative="1">
      <w:start w:val="1"/>
      <w:numFmt w:val="bullet"/>
      <w:lvlText w:val=""/>
      <w:lvlJc w:val="left"/>
      <w:pPr>
        <w:tabs>
          <w:tab w:val="num" w:pos="6534"/>
        </w:tabs>
        <w:ind w:left="6534" w:hanging="360"/>
      </w:pPr>
      <w:rPr>
        <w:rFonts w:ascii="Wingdings" w:hAnsi="Wingdings" w:hint="default"/>
      </w:rPr>
    </w:lvl>
  </w:abstractNum>
  <w:abstractNum w:abstractNumId="31" w15:restartNumberingAfterBreak="0">
    <w:nsid w:val="7E695E95"/>
    <w:multiLevelType w:val="hybridMultilevel"/>
    <w:tmpl w:val="A69E752E"/>
    <w:lvl w:ilvl="0" w:tplc="267A913C">
      <w:start w:val="1"/>
      <w:numFmt w:val="bullet"/>
      <w:lvlText w:val=""/>
      <w:lvlJc w:val="left"/>
      <w:pPr>
        <w:ind w:left="720" w:hanging="360"/>
      </w:pPr>
      <w:rPr>
        <w:rFonts w:ascii="Symbol" w:hAnsi="Symbol" w:hint="default"/>
      </w:rPr>
    </w:lvl>
    <w:lvl w:ilvl="1" w:tplc="1256F492" w:tentative="1">
      <w:start w:val="1"/>
      <w:numFmt w:val="bullet"/>
      <w:lvlText w:val="o"/>
      <w:lvlJc w:val="left"/>
      <w:pPr>
        <w:ind w:left="1440" w:hanging="360"/>
      </w:pPr>
      <w:rPr>
        <w:rFonts w:ascii="Courier New" w:hAnsi="Courier New" w:hint="default"/>
      </w:rPr>
    </w:lvl>
    <w:lvl w:ilvl="2" w:tplc="4FC0F960" w:tentative="1">
      <w:start w:val="1"/>
      <w:numFmt w:val="bullet"/>
      <w:lvlText w:val=""/>
      <w:lvlJc w:val="left"/>
      <w:pPr>
        <w:ind w:left="2160" w:hanging="360"/>
      </w:pPr>
      <w:rPr>
        <w:rFonts w:ascii="Wingdings" w:hAnsi="Wingdings" w:hint="default"/>
      </w:rPr>
    </w:lvl>
    <w:lvl w:ilvl="3" w:tplc="5ED0D64C" w:tentative="1">
      <w:start w:val="1"/>
      <w:numFmt w:val="bullet"/>
      <w:lvlText w:val=""/>
      <w:lvlJc w:val="left"/>
      <w:pPr>
        <w:ind w:left="2880" w:hanging="360"/>
      </w:pPr>
      <w:rPr>
        <w:rFonts w:ascii="Symbol" w:hAnsi="Symbol" w:hint="default"/>
      </w:rPr>
    </w:lvl>
    <w:lvl w:ilvl="4" w:tplc="ABC8C6DE" w:tentative="1">
      <w:start w:val="1"/>
      <w:numFmt w:val="bullet"/>
      <w:lvlText w:val="o"/>
      <w:lvlJc w:val="left"/>
      <w:pPr>
        <w:ind w:left="3600" w:hanging="360"/>
      </w:pPr>
      <w:rPr>
        <w:rFonts w:ascii="Courier New" w:hAnsi="Courier New" w:hint="default"/>
      </w:rPr>
    </w:lvl>
    <w:lvl w:ilvl="5" w:tplc="BB7AB058" w:tentative="1">
      <w:start w:val="1"/>
      <w:numFmt w:val="bullet"/>
      <w:lvlText w:val=""/>
      <w:lvlJc w:val="left"/>
      <w:pPr>
        <w:ind w:left="4320" w:hanging="360"/>
      </w:pPr>
      <w:rPr>
        <w:rFonts w:ascii="Wingdings" w:hAnsi="Wingdings" w:hint="default"/>
      </w:rPr>
    </w:lvl>
    <w:lvl w:ilvl="6" w:tplc="D6062F54" w:tentative="1">
      <w:start w:val="1"/>
      <w:numFmt w:val="bullet"/>
      <w:lvlText w:val=""/>
      <w:lvlJc w:val="left"/>
      <w:pPr>
        <w:ind w:left="5040" w:hanging="360"/>
      </w:pPr>
      <w:rPr>
        <w:rFonts w:ascii="Symbol" w:hAnsi="Symbol" w:hint="default"/>
      </w:rPr>
    </w:lvl>
    <w:lvl w:ilvl="7" w:tplc="F0C07BD6" w:tentative="1">
      <w:start w:val="1"/>
      <w:numFmt w:val="bullet"/>
      <w:lvlText w:val="o"/>
      <w:lvlJc w:val="left"/>
      <w:pPr>
        <w:ind w:left="5760" w:hanging="360"/>
      </w:pPr>
      <w:rPr>
        <w:rFonts w:ascii="Courier New" w:hAnsi="Courier New" w:hint="default"/>
      </w:rPr>
    </w:lvl>
    <w:lvl w:ilvl="8" w:tplc="5358D374" w:tentative="1">
      <w:start w:val="1"/>
      <w:numFmt w:val="bullet"/>
      <w:lvlText w:val=""/>
      <w:lvlJc w:val="left"/>
      <w:pPr>
        <w:ind w:left="6480" w:hanging="360"/>
      </w:pPr>
      <w:rPr>
        <w:rFonts w:ascii="Wingdings" w:hAnsi="Wingdings" w:hint="default"/>
      </w:rPr>
    </w:lvl>
  </w:abstractNum>
  <w:num w:numId="1" w16cid:durableId="1818112382">
    <w:abstractNumId w:val="12"/>
  </w:num>
  <w:num w:numId="2" w16cid:durableId="694965513">
    <w:abstractNumId w:val="19"/>
  </w:num>
  <w:num w:numId="3" w16cid:durableId="754596414">
    <w:abstractNumId w:val="14"/>
  </w:num>
  <w:num w:numId="4" w16cid:durableId="660818670">
    <w:abstractNumId w:val="8"/>
  </w:num>
  <w:num w:numId="5" w16cid:durableId="1194078616">
    <w:abstractNumId w:val="27"/>
  </w:num>
  <w:num w:numId="6" w16cid:durableId="994458010">
    <w:abstractNumId w:val="5"/>
  </w:num>
  <w:num w:numId="7" w16cid:durableId="1754472030">
    <w:abstractNumId w:val="7"/>
  </w:num>
  <w:num w:numId="8" w16cid:durableId="523833300">
    <w:abstractNumId w:val="18"/>
  </w:num>
  <w:num w:numId="9" w16cid:durableId="1141996063">
    <w:abstractNumId w:val="3"/>
  </w:num>
  <w:num w:numId="10" w16cid:durableId="1655596691">
    <w:abstractNumId w:val="30"/>
  </w:num>
  <w:num w:numId="11" w16cid:durableId="72364894">
    <w:abstractNumId w:val="1"/>
  </w:num>
  <w:num w:numId="12" w16cid:durableId="749497375">
    <w:abstractNumId w:val="21"/>
  </w:num>
  <w:num w:numId="13" w16cid:durableId="1067000064">
    <w:abstractNumId w:val="23"/>
  </w:num>
  <w:num w:numId="14" w16cid:durableId="1851482617">
    <w:abstractNumId w:val="22"/>
  </w:num>
  <w:num w:numId="15" w16cid:durableId="1209146203">
    <w:abstractNumId w:val="16"/>
  </w:num>
  <w:num w:numId="16" w16cid:durableId="411315762">
    <w:abstractNumId w:val="25"/>
  </w:num>
  <w:num w:numId="17" w16cid:durableId="11231076">
    <w:abstractNumId w:val="2"/>
  </w:num>
  <w:num w:numId="18" w16cid:durableId="1969817870">
    <w:abstractNumId w:val="13"/>
  </w:num>
  <w:num w:numId="19" w16cid:durableId="10105579">
    <w:abstractNumId w:val="31"/>
  </w:num>
  <w:num w:numId="20" w16cid:durableId="1736394518">
    <w:abstractNumId w:val="6"/>
  </w:num>
  <w:num w:numId="21" w16cid:durableId="91361324">
    <w:abstractNumId w:val="10"/>
  </w:num>
  <w:num w:numId="22" w16cid:durableId="571038107">
    <w:abstractNumId w:val="20"/>
  </w:num>
  <w:num w:numId="23" w16cid:durableId="1226381966">
    <w:abstractNumId w:val="26"/>
  </w:num>
  <w:num w:numId="24" w16cid:durableId="385766993">
    <w:abstractNumId w:val="9"/>
  </w:num>
  <w:num w:numId="25" w16cid:durableId="960266118">
    <w:abstractNumId w:val="4"/>
  </w:num>
  <w:num w:numId="26" w16cid:durableId="240062277">
    <w:abstractNumId w:val="0"/>
  </w:num>
  <w:num w:numId="27" w16cid:durableId="1677229136">
    <w:abstractNumId w:val="15"/>
  </w:num>
  <w:num w:numId="28" w16cid:durableId="1434207431">
    <w:abstractNumId w:val="17"/>
  </w:num>
  <w:num w:numId="29" w16cid:durableId="1941256262">
    <w:abstractNumId w:val="24"/>
  </w:num>
  <w:num w:numId="30" w16cid:durableId="292643055">
    <w:abstractNumId w:val="29"/>
  </w:num>
  <w:num w:numId="31" w16cid:durableId="2126801891">
    <w:abstractNumId w:val="11"/>
  </w:num>
  <w:num w:numId="32" w16cid:durableId="35617921">
    <w:abstractNumId w:val="28"/>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efaultTabStop w:val="720"/>
  <w:doNotHyphenateCaps/>
  <w:drawingGridHorizontalSpacing w:val="110"/>
  <w:drawingGridVerticalSpacing w:val="299"/>
  <w:displayHorizontalDrawingGridEvery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85263"/>
    <w:rsid w:val="00000118"/>
    <w:rsid w:val="0000086F"/>
    <w:rsid w:val="000009A4"/>
    <w:rsid w:val="00001C28"/>
    <w:rsid w:val="00002E71"/>
    <w:rsid w:val="000041FD"/>
    <w:rsid w:val="0000587D"/>
    <w:rsid w:val="00005F2E"/>
    <w:rsid w:val="000064CC"/>
    <w:rsid w:val="00006AA0"/>
    <w:rsid w:val="00007464"/>
    <w:rsid w:val="00007E56"/>
    <w:rsid w:val="0001287F"/>
    <w:rsid w:val="00016082"/>
    <w:rsid w:val="00016A75"/>
    <w:rsid w:val="0001759D"/>
    <w:rsid w:val="00021EA9"/>
    <w:rsid w:val="000226D0"/>
    <w:rsid w:val="0002293F"/>
    <w:rsid w:val="000234ED"/>
    <w:rsid w:val="00023876"/>
    <w:rsid w:val="00023BD3"/>
    <w:rsid w:val="00024907"/>
    <w:rsid w:val="00024D56"/>
    <w:rsid w:val="000251AD"/>
    <w:rsid w:val="000260BD"/>
    <w:rsid w:val="000263B1"/>
    <w:rsid w:val="000278DE"/>
    <w:rsid w:val="00027F60"/>
    <w:rsid w:val="000301BF"/>
    <w:rsid w:val="00030353"/>
    <w:rsid w:val="00030F41"/>
    <w:rsid w:val="000322E8"/>
    <w:rsid w:val="000330D2"/>
    <w:rsid w:val="00033119"/>
    <w:rsid w:val="00034258"/>
    <w:rsid w:val="0003565B"/>
    <w:rsid w:val="00036D1A"/>
    <w:rsid w:val="00040569"/>
    <w:rsid w:val="000406C9"/>
    <w:rsid w:val="00040B2B"/>
    <w:rsid w:val="00041983"/>
    <w:rsid w:val="00042F51"/>
    <w:rsid w:val="000434ED"/>
    <w:rsid w:val="000437E8"/>
    <w:rsid w:val="000437EB"/>
    <w:rsid w:val="000446C0"/>
    <w:rsid w:val="0004480A"/>
    <w:rsid w:val="00044D1A"/>
    <w:rsid w:val="000479A3"/>
    <w:rsid w:val="0005120B"/>
    <w:rsid w:val="000518AE"/>
    <w:rsid w:val="000518DD"/>
    <w:rsid w:val="00053507"/>
    <w:rsid w:val="00054107"/>
    <w:rsid w:val="0005425C"/>
    <w:rsid w:val="00054FD6"/>
    <w:rsid w:val="00055740"/>
    <w:rsid w:val="00055EEB"/>
    <w:rsid w:val="00057557"/>
    <w:rsid w:val="000578BF"/>
    <w:rsid w:val="00061638"/>
    <w:rsid w:val="000618C6"/>
    <w:rsid w:val="000623F8"/>
    <w:rsid w:val="00063AD2"/>
    <w:rsid w:val="00063D17"/>
    <w:rsid w:val="00064DB9"/>
    <w:rsid w:val="000651D8"/>
    <w:rsid w:val="00065A27"/>
    <w:rsid w:val="00065A71"/>
    <w:rsid w:val="0006624A"/>
    <w:rsid w:val="0007046D"/>
    <w:rsid w:val="00072C9F"/>
    <w:rsid w:val="0007408B"/>
    <w:rsid w:val="00074E59"/>
    <w:rsid w:val="00076573"/>
    <w:rsid w:val="0007688B"/>
    <w:rsid w:val="00077275"/>
    <w:rsid w:val="00077A49"/>
    <w:rsid w:val="00077B0F"/>
    <w:rsid w:val="0008447E"/>
    <w:rsid w:val="00084A17"/>
    <w:rsid w:val="00085D2E"/>
    <w:rsid w:val="00087ADD"/>
    <w:rsid w:val="000909D6"/>
    <w:rsid w:val="00091F55"/>
    <w:rsid w:val="00092B5A"/>
    <w:rsid w:val="00092D4F"/>
    <w:rsid w:val="000930DC"/>
    <w:rsid w:val="0009465A"/>
    <w:rsid w:val="000949D8"/>
    <w:rsid w:val="0009621B"/>
    <w:rsid w:val="000969AF"/>
    <w:rsid w:val="00096B35"/>
    <w:rsid w:val="00097321"/>
    <w:rsid w:val="000A0973"/>
    <w:rsid w:val="000A0DA0"/>
    <w:rsid w:val="000A11FA"/>
    <w:rsid w:val="000A1717"/>
    <w:rsid w:val="000A26A7"/>
    <w:rsid w:val="000A2F5D"/>
    <w:rsid w:val="000A309F"/>
    <w:rsid w:val="000A617B"/>
    <w:rsid w:val="000A7084"/>
    <w:rsid w:val="000B1640"/>
    <w:rsid w:val="000B2D45"/>
    <w:rsid w:val="000B3D81"/>
    <w:rsid w:val="000B4AE1"/>
    <w:rsid w:val="000B655E"/>
    <w:rsid w:val="000B7281"/>
    <w:rsid w:val="000C0A96"/>
    <w:rsid w:val="000C2C99"/>
    <w:rsid w:val="000C47E8"/>
    <w:rsid w:val="000C49FF"/>
    <w:rsid w:val="000C522B"/>
    <w:rsid w:val="000C56CB"/>
    <w:rsid w:val="000C577B"/>
    <w:rsid w:val="000C65F4"/>
    <w:rsid w:val="000D0E04"/>
    <w:rsid w:val="000D1262"/>
    <w:rsid w:val="000D1476"/>
    <w:rsid w:val="000D14D8"/>
    <w:rsid w:val="000D21B3"/>
    <w:rsid w:val="000D2881"/>
    <w:rsid w:val="000D2A2B"/>
    <w:rsid w:val="000D2FC9"/>
    <w:rsid w:val="000D396C"/>
    <w:rsid w:val="000D410A"/>
    <w:rsid w:val="000D4157"/>
    <w:rsid w:val="000D4613"/>
    <w:rsid w:val="000D5D98"/>
    <w:rsid w:val="000D6C29"/>
    <w:rsid w:val="000D783E"/>
    <w:rsid w:val="000D78B2"/>
    <w:rsid w:val="000D7F1A"/>
    <w:rsid w:val="000E0022"/>
    <w:rsid w:val="000E0102"/>
    <w:rsid w:val="000E5A8E"/>
    <w:rsid w:val="000E5E86"/>
    <w:rsid w:val="000E624D"/>
    <w:rsid w:val="000E6274"/>
    <w:rsid w:val="000E6654"/>
    <w:rsid w:val="000E7701"/>
    <w:rsid w:val="000E7B9A"/>
    <w:rsid w:val="000F0311"/>
    <w:rsid w:val="000F1095"/>
    <w:rsid w:val="000F1398"/>
    <w:rsid w:val="000F13A2"/>
    <w:rsid w:val="000F158F"/>
    <w:rsid w:val="000F15A9"/>
    <w:rsid w:val="000F2CE9"/>
    <w:rsid w:val="000F2D75"/>
    <w:rsid w:val="000F2E5B"/>
    <w:rsid w:val="000F3735"/>
    <w:rsid w:val="000F3A06"/>
    <w:rsid w:val="000F6964"/>
    <w:rsid w:val="000F7AFA"/>
    <w:rsid w:val="000F7B27"/>
    <w:rsid w:val="000F7D8A"/>
    <w:rsid w:val="0010116A"/>
    <w:rsid w:val="001016E9"/>
    <w:rsid w:val="001016FC"/>
    <w:rsid w:val="00101E91"/>
    <w:rsid w:val="001023CF"/>
    <w:rsid w:val="001029F4"/>
    <w:rsid w:val="0010322D"/>
    <w:rsid w:val="001039F6"/>
    <w:rsid w:val="00103C76"/>
    <w:rsid w:val="001049DE"/>
    <w:rsid w:val="00104A23"/>
    <w:rsid w:val="00104C63"/>
    <w:rsid w:val="00106AFD"/>
    <w:rsid w:val="00106AFE"/>
    <w:rsid w:val="001071E0"/>
    <w:rsid w:val="001078E5"/>
    <w:rsid w:val="0011037F"/>
    <w:rsid w:val="0011075B"/>
    <w:rsid w:val="00111878"/>
    <w:rsid w:val="00114198"/>
    <w:rsid w:val="0011456F"/>
    <w:rsid w:val="00117CC2"/>
    <w:rsid w:val="00123C01"/>
    <w:rsid w:val="001256B2"/>
    <w:rsid w:val="00125B65"/>
    <w:rsid w:val="0012670F"/>
    <w:rsid w:val="00126C98"/>
    <w:rsid w:val="00127D81"/>
    <w:rsid w:val="0013304D"/>
    <w:rsid w:val="00133421"/>
    <w:rsid w:val="00135030"/>
    <w:rsid w:val="001364EA"/>
    <w:rsid w:val="0013668F"/>
    <w:rsid w:val="00136B81"/>
    <w:rsid w:val="001377CA"/>
    <w:rsid w:val="00143F38"/>
    <w:rsid w:val="00145877"/>
    <w:rsid w:val="00145DDE"/>
    <w:rsid w:val="00145FAD"/>
    <w:rsid w:val="001476AE"/>
    <w:rsid w:val="0014773A"/>
    <w:rsid w:val="00147BE6"/>
    <w:rsid w:val="00151AC8"/>
    <w:rsid w:val="00153B75"/>
    <w:rsid w:val="0015493E"/>
    <w:rsid w:val="00155059"/>
    <w:rsid w:val="001551A7"/>
    <w:rsid w:val="00156187"/>
    <w:rsid w:val="00157005"/>
    <w:rsid w:val="001573CB"/>
    <w:rsid w:val="001577EA"/>
    <w:rsid w:val="0016055E"/>
    <w:rsid w:val="00161F97"/>
    <w:rsid w:val="00163B48"/>
    <w:rsid w:val="00163DCE"/>
    <w:rsid w:val="00163F47"/>
    <w:rsid w:val="00164C5A"/>
    <w:rsid w:val="00165430"/>
    <w:rsid w:val="0016548D"/>
    <w:rsid w:val="00165812"/>
    <w:rsid w:val="001672A5"/>
    <w:rsid w:val="00167EE2"/>
    <w:rsid w:val="00167EF3"/>
    <w:rsid w:val="00170D02"/>
    <w:rsid w:val="001742A3"/>
    <w:rsid w:val="001758DD"/>
    <w:rsid w:val="001773B4"/>
    <w:rsid w:val="00180D2F"/>
    <w:rsid w:val="00180FCB"/>
    <w:rsid w:val="001829BD"/>
    <w:rsid w:val="0018372B"/>
    <w:rsid w:val="00183BDA"/>
    <w:rsid w:val="001846BB"/>
    <w:rsid w:val="001860BA"/>
    <w:rsid w:val="001901A4"/>
    <w:rsid w:val="00190232"/>
    <w:rsid w:val="001906C1"/>
    <w:rsid w:val="001906E7"/>
    <w:rsid w:val="00192A9E"/>
    <w:rsid w:val="00192E63"/>
    <w:rsid w:val="00194550"/>
    <w:rsid w:val="00194C81"/>
    <w:rsid w:val="001952C2"/>
    <w:rsid w:val="00195A31"/>
    <w:rsid w:val="00195AE1"/>
    <w:rsid w:val="00196C93"/>
    <w:rsid w:val="00197B2B"/>
    <w:rsid w:val="001A0197"/>
    <w:rsid w:val="001A0F02"/>
    <w:rsid w:val="001A144F"/>
    <w:rsid w:val="001A1E09"/>
    <w:rsid w:val="001A1E3E"/>
    <w:rsid w:val="001A3631"/>
    <w:rsid w:val="001A3A5F"/>
    <w:rsid w:val="001A3C8B"/>
    <w:rsid w:val="001A4828"/>
    <w:rsid w:val="001A4FD9"/>
    <w:rsid w:val="001A6DB6"/>
    <w:rsid w:val="001A7862"/>
    <w:rsid w:val="001B0175"/>
    <w:rsid w:val="001B1793"/>
    <w:rsid w:val="001B1937"/>
    <w:rsid w:val="001B318C"/>
    <w:rsid w:val="001B4053"/>
    <w:rsid w:val="001B4466"/>
    <w:rsid w:val="001B4711"/>
    <w:rsid w:val="001B4AC6"/>
    <w:rsid w:val="001B609C"/>
    <w:rsid w:val="001B6447"/>
    <w:rsid w:val="001B6510"/>
    <w:rsid w:val="001B691A"/>
    <w:rsid w:val="001B7ACC"/>
    <w:rsid w:val="001C0B24"/>
    <w:rsid w:val="001C25CB"/>
    <w:rsid w:val="001C2BDD"/>
    <w:rsid w:val="001C34DB"/>
    <w:rsid w:val="001C5A14"/>
    <w:rsid w:val="001C5D23"/>
    <w:rsid w:val="001D005E"/>
    <w:rsid w:val="001D04FE"/>
    <w:rsid w:val="001D0D19"/>
    <w:rsid w:val="001D1B54"/>
    <w:rsid w:val="001D224C"/>
    <w:rsid w:val="001D500D"/>
    <w:rsid w:val="001D587A"/>
    <w:rsid w:val="001D6128"/>
    <w:rsid w:val="001D7075"/>
    <w:rsid w:val="001D72A3"/>
    <w:rsid w:val="001E0F7C"/>
    <w:rsid w:val="001E1E8C"/>
    <w:rsid w:val="001E4A28"/>
    <w:rsid w:val="001E4BBF"/>
    <w:rsid w:val="001E4F80"/>
    <w:rsid w:val="001E5390"/>
    <w:rsid w:val="001E5825"/>
    <w:rsid w:val="001E6665"/>
    <w:rsid w:val="001F021B"/>
    <w:rsid w:val="001F17FA"/>
    <w:rsid w:val="001F2403"/>
    <w:rsid w:val="001F3030"/>
    <w:rsid w:val="001F42D1"/>
    <w:rsid w:val="001F60C5"/>
    <w:rsid w:val="001F6CED"/>
    <w:rsid w:val="001F6D1D"/>
    <w:rsid w:val="001F6D68"/>
    <w:rsid w:val="002019A2"/>
    <w:rsid w:val="00204ACE"/>
    <w:rsid w:val="002072D3"/>
    <w:rsid w:val="002111FC"/>
    <w:rsid w:val="00211F03"/>
    <w:rsid w:val="002126D9"/>
    <w:rsid w:val="00212AB1"/>
    <w:rsid w:val="002138B1"/>
    <w:rsid w:val="00214414"/>
    <w:rsid w:val="00216E1A"/>
    <w:rsid w:val="00217EA9"/>
    <w:rsid w:val="00220835"/>
    <w:rsid w:val="00222193"/>
    <w:rsid w:val="00222EC3"/>
    <w:rsid w:val="00223668"/>
    <w:rsid w:val="00223C0C"/>
    <w:rsid w:val="00224AD3"/>
    <w:rsid w:val="00225469"/>
    <w:rsid w:val="00227B0E"/>
    <w:rsid w:val="00231718"/>
    <w:rsid w:val="00232433"/>
    <w:rsid w:val="0023282E"/>
    <w:rsid w:val="00233D0F"/>
    <w:rsid w:val="00233EE0"/>
    <w:rsid w:val="00234146"/>
    <w:rsid w:val="0023518D"/>
    <w:rsid w:val="0023603E"/>
    <w:rsid w:val="00236591"/>
    <w:rsid w:val="00237B66"/>
    <w:rsid w:val="00240E94"/>
    <w:rsid w:val="00240EB8"/>
    <w:rsid w:val="002436E0"/>
    <w:rsid w:val="00243B22"/>
    <w:rsid w:val="00243B99"/>
    <w:rsid w:val="00244445"/>
    <w:rsid w:val="00244834"/>
    <w:rsid w:val="00244C9D"/>
    <w:rsid w:val="0024539E"/>
    <w:rsid w:val="002468EF"/>
    <w:rsid w:val="00247D53"/>
    <w:rsid w:val="00247F68"/>
    <w:rsid w:val="002520F1"/>
    <w:rsid w:val="00252A21"/>
    <w:rsid w:val="00252CD4"/>
    <w:rsid w:val="00254E4A"/>
    <w:rsid w:val="002576E5"/>
    <w:rsid w:val="002602D0"/>
    <w:rsid w:val="0026203B"/>
    <w:rsid w:val="00263496"/>
    <w:rsid w:val="00263B29"/>
    <w:rsid w:val="00264437"/>
    <w:rsid w:val="00265596"/>
    <w:rsid w:val="0026648C"/>
    <w:rsid w:val="00266929"/>
    <w:rsid w:val="00266FE9"/>
    <w:rsid w:val="00267442"/>
    <w:rsid w:val="00267FA2"/>
    <w:rsid w:val="00270566"/>
    <w:rsid w:val="00270C84"/>
    <w:rsid w:val="002720B7"/>
    <w:rsid w:val="00272C01"/>
    <w:rsid w:val="00273188"/>
    <w:rsid w:val="00273C51"/>
    <w:rsid w:val="00275A8E"/>
    <w:rsid w:val="00275C50"/>
    <w:rsid w:val="00277176"/>
    <w:rsid w:val="00281413"/>
    <w:rsid w:val="0028195C"/>
    <w:rsid w:val="00281989"/>
    <w:rsid w:val="002819D1"/>
    <w:rsid w:val="00285307"/>
    <w:rsid w:val="00285576"/>
    <w:rsid w:val="00286442"/>
    <w:rsid w:val="002879E2"/>
    <w:rsid w:val="00287A3E"/>
    <w:rsid w:val="00290964"/>
    <w:rsid w:val="00291280"/>
    <w:rsid w:val="00294B51"/>
    <w:rsid w:val="00294EC8"/>
    <w:rsid w:val="00295AEA"/>
    <w:rsid w:val="00295D4F"/>
    <w:rsid w:val="002964B2"/>
    <w:rsid w:val="002A0A93"/>
    <w:rsid w:val="002A5870"/>
    <w:rsid w:val="002A5ADE"/>
    <w:rsid w:val="002A7939"/>
    <w:rsid w:val="002B0B01"/>
    <w:rsid w:val="002B0B86"/>
    <w:rsid w:val="002B1366"/>
    <w:rsid w:val="002B2B57"/>
    <w:rsid w:val="002B3B24"/>
    <w:rsid w:val="002B45E7"/>
    <w:rsid w:val="002B56D7"/>
    <w:rsid w:val="002B7C1E"/>
    <w:rsid w:val="002C177F"/>
    <w:rsid w:val="002C25B5"/>
    <w:rsid w:val="002C32DF"/>
    <w:rsid w:val="002C49C1"/>
    <w:rsid w:val="002C4B31"/>
    <w:rsid w:val="002D035A"/>
    <w:rsid w:val="002D0524"/>
    <w:rsid w:val="002D1902"/>
    <w:rsid w:val="002D2C40"/>
    <w:rsid w:val="002D3257"/>
    <w:rsid w:val="002D49AD"/>
    <w:rsid w:val="002D5A0A"/>
    <w:rsid w:val="002D6F33"/>
    <w:rsid w:val="002E0328"/>
    <w:rsid w:val="002E11D4"/>
    <w:rsid w:val="002E19D0"/>
    <w:rsid w:val="002E3CBB"/>
    <w:rsid w:val="002E4AA6"/>
    <w:rsid w:val="002E6821"/>
    <w:rsid w:val="002F1AFB"/>
    <w:rsid w:val="002F2613"/>
    <w:rsid w:val="002F281E"/>
    <w:rsid w:val="002F3A1F"/>
    <w:rsid w:val="002F49F0"/>
    <w:rsid w:val="002F6221"/>
    <w:rsid w:val="002F65C5"/>
    <w:rsid w:val="002F6CAD"/>
    <w:rsid w:val="002F73F9"/>
    <w:rsid w:val="002F77B7"/>
    <w:rsid w:val="002F7A17"/>
    <w:rsid w:val="00300C7F"/>
    <w:rsid w:val="003019E7"/>
    <w:rsid w:val="00302B2F"/>
    <w:rsid w:val="00304A07"/>
    <w:rsid w:val="00304A96"/>
    <w:rsid w:val="00304F3E"/>
    <w:rsid w:val="003050D1"/>
    <w:rsid w:val="00305740"/>
    <w:rsid w:val="00307F57"/>
    <w:rsid w:val="003107B3"/>
    <w:rsid w:val="003113A7"/>
    <w:rsid w:val="003138EB"/>
    <w:rsid w:val="00313CE9"/>
    <w:rsid w:val="00314BAC"/>
    <w:rsid w:val="003162C9"/>
    <w:rsid w:val="00316837"/>
    <w:rsid w:val="0031690E"/>
    <w:rsid w:val="00316C38"/>
    <w:rsid w:val="00317627"/>
    <w:rsid w:val="00321271"/>
    <w:rsid w:val="00321B23"/>
    <w:rsid w:val="00321ECF"/>
    <w:rsid w:val="00324947"/>
    <w:rsid w:val="00326784"/>
    <w:rsid w:val="00326BE6"/>
    <w:rsid w:val="0033374B"/>
    <w:rsid w:val="003339FB"/>
    <w:rsid w:val="00334565"/>
    <w:rsid w:val="003345A2"/>
    <w:rsid w:val="003357C9"/>
    <w:rsid w:val="00335C93"/>
    <w:rsid w:val="00336A51"/>
    <w:rsid w:val="003371F0"/>
    <w:rsid w:val="00340F2E"/>
    <w:rsid w:val="00341945"/>
    <w:rsid w:val="00341F9B"/>
    <w:rsid w:val="0034259A"/>
    <w:rsid w:val="00343345"/>
    <w:rsid w:val="0034594D"/>
    <w:rsid w:val="00346A28"/>
    <w:rsid w:val="00346DBE"/>
    <w:rsid w:val="00346F48"/>
    <w:rsid w:val="00350E27"/>
    <w:rsid w:val="003516C0"/>
    <w:rsid w:val="00352185"/>
    <w:rsid w:val="00352377"/>
    <w:rsid w:val="00352E7C"/>
    <w:rsid w:val="003554DD"/>
    <w:rsid w:val="00357B9A"/>
    <w:rsid w:val="003622C6"/>
    <w:rsid w:val="00362792"/>
    <w:rsid w:val="00363139"/>
    <w:rsid w:val="0036313A"/>
    <w:rsid w:val="00363B7B"/>
    <w:rsid w:val="00363D5C"/>
    <w:rsid w:val="00364A3A"/>
    <w:rsid w:val="003676B3"/>
    <w:rsid w:val="00367861"/>
    <w:rsid w:val="00367B70"/>
    <w:rsid w:val="00370821"/>
    <w:rsid w:val="0037148B"/>
    <w:rsid w:val="0037194E"/>
    <w:rsid w:val="003719DF"/>
    <w:rsid w:val="00372888"/>
    <w:rsid w:val="00372E54"/>
    <w:rsid w:val="0037463E"/>
    <w:rsid w:val="0037532E"/>
    <w:rsid w:val="003759D5"/>
    <w:rsid w:val="003764DE"/>
    <w:rsid w:val="003775CB"/>
    <w:rsid w:val="00377F72"/>
    <w:rsid w:val="003804D9"/>
    <w:rsid w:val="00381F92"/>
    <w:rsid w:val="00382AA4"/>
    <w:rsid w:val="00383D51"/>
    <w:rsid w:val="003847EC"/>
    <w:rsid w:val="00385A06"/>
    <w:rsid w:val="0038632B"/>
    <w:rsid w:val="0038731D"/>
    <w:rsid w:val="003919BF"/>
    <w:rsid w:val="003924C5"/>
    <w:rsid w:val="00392E2B"/>
    <w:rsid w:val="00394346"/>
    <w:rsid w:val="00394417"/>
    <w:rsid w:val="00394F6F"/>
    <w:rsid w:val="00395192"/>
    <w:rsid w:val="0039524D"/>
    <w:rsid w:val="00396399"/>
    <w:rsid w:val="00396CC2"/>
    <w:rsid w:val="00397997"/>
    <w:rsid w:val="00397B0F"/>
    <w:rsid w:val="003A08DC"/>
    <w:rsid w:val="003A0B5D"/>
    <w:rsid w:val="003A14CD"/>
    <w:rsid w:val="003A2452"/>
    <w:rsid w:val="003A27C5"/>
    <w:rsid w:val="003A2CC8"/>
    <w:rsid w:val="003A3584"/>
    <w:rsid w:val="003A4BE4"/>
    <w:rsid w:val="003A4D7C"/>
    <w:rsid w:val="003A4FB1"/>
    <w:rsid w:val="003A50C4"/>
    <w:rsid w:val="003B0D31"/>
    <w:rsid w:val="003B1F1C"/>
    <w:rsid w:val="003B32EF"/>
    <w:rsid w:val="003B34CA"/>
    <w:rsid w:val="003B3CEE"/>
    <w:rsid w:val="003B4DDE"/>
    <w:rsid w:val="003B5AE2"/>
    <w:rsid w:val="003B6816"/>
    <w:rsid w:val="003B6D93"/>
    <w:rsid w:val="003C0074"/>
    <w:rsid w:val="003C047F"/>
    <w:rsid w:val="003C15A1"/>
    <w:rsid w:val="003C17AB"/>
    <w:rsid w:val="003C209A"/>
    <w:rsid w:val="003C28A7"/>
    <w:rsid w:val="003C306D"/>
    <w:rsid w:val="003C331B"/>
    <w:rsid w:val="003C4358"/>
    <w:rsid w:val="003C4E39"/>
    <w:rsid w:val="003C5FB0"/>
    <w:rsid w:val="003C746D"/>
    <w:rsid w:val="003D03B3"/>
    <w:rsid w:val="003D0662"/>
    <w:rsid w:val="003D1E67"/>
    <w:rsid w:val="003D29F7"/>
    <w:rsid w:val="003D76D7"/>
    <w:rsid w:val="003E0C02"/>
    <w:rsid w:val="003E12D7"/>
    <w:rsid w:val="003E4373"/>
    <w:rsid w:val="003E4A19"/>
    <w:rsid w:val="003E6695"/>
    <w:rsid w:val="003E6823"/>
    <w:rsid w:val="003E6AA5"/>
    <w:rsid w:val="003E75A1"/>
    <w:rsid w:val="003E769E"/>
    <w:rsid w:val="003E7FA0"/>
    <w:rsid w:val="003F0B47"/>
    <w:rsid w:val="003F2FAC"/>
    <w:rsid w:val="003F319C"/>
    <w:rsid w:val="003F734B"/>
    <w:rsid w:val="00400D3F"/>
    <w:rsid w:val="004025D2"/>
    <w:rsid w:val="00402E1B"/>
    <w:rsid w:val="004035AC"/>
    <w:rsid w:val="00404671"/>
    <w:rsid w:val="00407B68"/>
    <w:rsid w:val="00410197"/>
    <w:rsid w:val="00413C76"/>
    <w:rsid w:val="0041401C"/>
    <w:rsid w:val="00415D0F"/>
    <w:rsid w:val="00416850"/>
    <w:rsid w:val="004168CD"/>
    <w:rsid w:val="0041693F"/>
    <w:rsid w:val="004174E2"/>
    <w:rsid w:val="0042127E"/>
    <w:rsid w:val="00421CD3"/>
    <w:rsid w:val="00422211"/>
    <w:rsid w:val="004224DA"/>
    <w:rsid w:val="0042313B"/>
    <w:rsid w:val="0042360D"/>
    <w:rsid w:val="00423A87"/>
    <w:rsid w:val="00424A82"/>
    <w:rsid w:val="00425930"/>
    <w:rsid w:val="00425949"/>
    <w:rsid w:val="00427990"/>
    <w:rsid w:val="00427BA7"/>
    <w:rsid w:val="00430A8A"/>
    <w:rsid w:val="00430CE4"/>
    <w:rsid w:val="00433D28"/>
    <w:rsid w:val="00433DF6"/>
    <w:rsid w:val="00442886"/>
    <w:rsid w:val="00443A43"/>
    <w:rsid w:val="00444FBF"/>
    <w:rsid w:val="00450134"/>
    <w:rsid w:val="00450FDA"/>
    <w:rsid w:val="00452A1C"/>
    <w:rsid w:val="00453D43"/>
    <w:rsid w:val="00454582"/>
    <w:rsid w:val="00454E8C"/>
    <w:rsid w:val="0045689F"/>
    <w:rsid w:val="004569D4"/>
    <w:rsid w:val="00457809"/>
    <w:rsid w:val="00457D1A"/>
    <w:rsid w:val="0046046E"/>
    <w:rsid w:val="00460CE3"/>
    <w:rsid w:val="00461DBA"/>
    <w:rsid w:val="004623D0"/>
    <w:rsid w:val="004627C7"/>
    <w:rsid w:val="00463DE1"/>
    <w:rsid w:val="0046446F"/>
    <w:rsid w:val="004655C2"/>
    <w:rsid w:val="004664FD"/>
    <w:rsid w:val="0046667B"/>
    <w:rsid w:val="00466EC6"/>
    <w:rsid w:val="00467693"/>
    <w:rsid w:val="00467CD8"/>
    <w:rsid w:val="00472B17"/>
    <w:rsid w:val="0047307F"/>
    <w:rsid w:val="0047349B"/>
    <w:rsid w:val="0047479D"/>
    <w:rsid w:val="00475510"/>
    <w:rsid w:val="0047586F"/>
    <w:rsid w:val="00476215"/>
    <w:rsid w:val="00476E59"/>
    <w:rsid w:val="004802C4"/>
    <w:rsid w:val="00481687"/>
    <w:rsid w:val="00481B11"/>
    <w:rsid w:val="004820E0"/>
    <w:rsid w:val="00482534"/>
    <w:rsid w:val="0048290F"/>
    <w:rsid w:val="00482DB2"/>
    <w:rsid w:val="00482E07"/>
    <w:rsid w:val="00483B1E"/>
    <w:rsid w:val="00483C9A"/>
    <w:rsid w:val="00484D02"/>
    <w:rsid w:val="00485362"/>
    <w:rsid w:val="00485412"/>
    <w:rsid w:val="00485D0A"/>
    <w:rsid w:val="0049052D"/>
    <w:rsid w:val="00492B8E"/>
    <w:rsid w:val="0049365C"/>
    <w:rsid w:val="00494C44"/>
    <w:rsid w:val="00497494"/>
    <w:rsid w:val="004A06C0"/>
    <w:rsid w:val="004A09DB"/>
    <w:rsid w:val="004A110B"/>
    <w:rsid w:val="004A1AC0"/>
    <w:rsid w:val="004A5039"/>
    <w:rsid w:val="004A62E9"/>
    <w:rsid w:val="004A7CEC"/>
    <w:rsid w:val="004B0B65"/>
    <w:rsid w:val="004B10DF"/>
    <w:rsid w:val="004B1B1C"/>
    <w:rsid w:val="004B3809"/>
    <w:rsid w:val="004B3989"/>
    <w:rsid w:val="004B39A1"/>
    <w:rsid w:val="004B3BFE"/>
    <w:rsid w:val="004B5012"/>
    <w:rsid w:val="004B510C"/>
    <w:rsid w:val="004B6693"/>
    <w:rsid w:val="004B6967"/>
    <w:rsid w:val="004B7163"/>
    <w:rsid w:val="004B722A"/>
    <w:rsid w:val="004C09D3"/>
    <w:rsid w:val="004C1000"/>
    <w:rsid w:val="004C1A3E"/>
    <w:rsid w:val="004C34E6"/>
    <w:rsid w:val="004C46E0"/>
    <w:rsid w:val="004C490E"/>
    <w:rsid w:val="004C4A3D"/>
    <w:rsid w:val="004C50C7"/>
    <w:rsid w:val="004C5976"/>
    <w:rsid w:val="004C6DAB"/>
    <w:rsid w:val="004D0233"/>
    <w:rsid w:val="004D0352"/>
    <w:rsid w:val="004D1A57"/>
    <w:rsid w:val="004D1CF5"/>
    <w:rsid w:val="004D281F"/>
    <w:rsid w:val="004D29C1"/>
    <w:rsid w:val="004D2E64"/>
    <w:rsid w:val="004D39E8"/>
    <w:rsid w:val="004D3C09"/>
    <w:rsid w:val="004D3D55"/>
    <w:rsid w:val="004D4BC3"/>
    <w:rsid w:val="004D590C"/>
    <w:rsid w:val="004D6197"/>
    <w:rsid w:val="004D7D54"/>
    <w:rsid w:val="004E102B"/>
    <w:rsid w:val="004E15B9"/>
    <w:rsid w:val="004E23B2"/>
    <w:rsid w:val="004E270F"/>
    <w:rsid w:val="004E29C5"/>
    <w:rsid w:val="004E5536"/>
    <w:rsid w:val="004E7051"/>
    <w:rsid w:val="004F046E"/>
    <w:rsid w:val="004F1A0D"/>
    <w:rsid w:val="004F4CAA"/>
    <w:rsid w:val="004F5289"/>
    <w:rsid w:val="004F52D4"/>
    <w:rsid w:val="004F70C0"/>
    <w:rsid w:val="004F78CE"/>
    <w:rsid w:val="004F7B5F"/>
    <w:rsid w:val="004F7E15"/>
    <w:rsid w:val="00501727"/>
    <w:rsid w:val="0050228D"/>
    <w:rsid w:val="0050380B"/>
    <w:rsid w:val="005042F4"/>
    <w:rsid w:val="0050456B"/>
    <w:rsid w:val="005059B1"/>
    <w:rsid w:val="00506EFA"/>
    <w:rsid w:val="005100AF"/>
    <w:rsid w:val="00510C4E"/>
    <w:rsid w:val="00511D1C"/>
    <w:rsid w:val="00511F10"/>
    <w:rsid w:val="00513ACD"/>
    <w:rsid w:val="00513F5D"/>
    <w:rsid w:val="005147E7"/>
    <w:rsid w:val="00516629"/>
    <w:rsid w:val="0051715E"/>
    <w:rsid w:val="00517B94"/>
    <w:rsid w:val="0052157E"/>
    <w:rsid w:val="00521A0A"/>
    <w:rsid w:val="005224E6"/>
    <w:rsid w:val="0052494C"/>
    <w:rsid w:val="0052594A"/>
    <w:rsid w:val="00525C43"/>
    <w:rsid w:val="005275A6"/>
    <w:rsid w:val="00527CD2"/>
    <w:rsid w:val="00530AF9"/>
    <w:rsid w:val="005320F0"/>
    <w:rsid w:val="00532488"/>
    <w:rsid w:val="00534698"/>
    <w:rsid w:val="00534A1A"/>
    <w:rsid w:val="005365BB"/>
    <w:rsid w:val="005366BF"/>
    <w:rsid w:val="00536FA0"/>
    <w:rsid w:val="00540D56"/>
    <w:rsid w:val="00541709"/>
    <w:rsid w:val="0054325F"/>
    <w:rsid w:val="00544659"/>
    <w:rsid w:val="0054489C"/>
    <w:rsid w:val="00544B03"/>
    <w:rsid w:val="00544F7D"/>
    <w:rsid w:val="00546E49"/>
    <w:rsid w:val="005471D3"/>
    <w:rsid w:val="00552110"/>
    <w:rsid w:val="00552848"/>
    <w:rsid w:val="00553139"/>
    <w:rsid w:val="005534C1"/>
    <w:rsid w:val="00555926"/>
    <w:rsid w:val="00557D4A"/>
    <w:rsid w:val="0056130A"/>
    <w:rsid w:val="00561E2C"/>
    <w:rsid w:val="00563EEA"/>
    <w:rsid w:val="005640F5"/>
    <w:rsid w:val="005642D7"/>
    <w:rsid w:val="005644B2"/>
    <w:rsid w:val="00564B4F"/>
    <w:rsid w:val="00565F7C"/>
    <w:rsid w:val="005661BC"/>
    <w:rsid w:val="00566629"/>
    <w:rsid w:val="005677FE"/>
    <w:rsid w:val="00567BE5"/>
    <w:rsid w:val="00570233"/>
    <w:rsid w:val="0057036A"/>
    <w:rsid w:val="0057162F"/>
    <w:rsid w:val="00571BB3"/>
    <w:rsid w:val="00572096"/>
    <w:rsid w:val="00572867"/>
    <w:rsid w:val="00572B54"/>
    <w:rsid w:val="00573D22"/>
    <w:rsid w:val="005745B5"/>
    <w:rsid w:val="00576E45"/>
    <w:rsid w:val="005770E6"/>
    <w:rsid w:val="00577EDD"/>
    <w:rsid w:val="00580116"/>
    <w:rsid w:val="00580133"/>
    <w:rsid w:val="005802D1"/>
    <w:rsid w:val="005811BD"/>
    <w:rsid w:val="005813FE"/>
    <w:rsid w:val="0058141D"/>
    <w:rsid w:val="00581A0D"/>
    <w:rsid w:val="0058259B"/>
    <w:rsid w:val="00582C37"/>
    <w:rsid w:val="0058474D"/>
    <w:rsid w:val="0058573A"/>
    <w:rsid w:val="00587AE3"/>
    <w:rsid w:val="0059097E"/>
    <w:rsid w:val="00592055"/>
    <w:rsid w:val="005921AF"/>
    <w:rsid w:val="00594619"/>
    <w:rsid w:val="00594F37"/>
    <w:rsid w:val="00595F9F"/>
    <w:rsid w:val="00596638"/>
    <w:rsid w:val="00597502"/>
    <w:rsid w:val="00597FD5"/>
    <w:rsid w:val="005A011E"/>
    <w:rsid w:val="005A1D29"/>
    <w:rsid w:val="005A1D5B"/>
    <w:rsid w:val="005A32BE"/>
    <w:rsid w:val="005A4987"/>
    <w:rsid w:val="005A4D4B"/>
    <w:rsid w:val="005A5208"/>
    <w:rsid w:val="005A5523"/>
    <w:rsid w:val="005A656E"/>
    <w:rsid w:val="005A6D41"/>
    <w:rsid w:val="005A6E2F"/>
    <w:rsid w:val="005A712B"/>
    <w:rsid w:val="005A7330"/>
    <w:rsid w:val="005B10BE"/>
    <w:rsid w:val="005B22E6"/>
    <w:rsid w:val="005B27A5"/>
    <w:rsid w:val="005B36AF"/>
    <w:rsid w:val="005B3995"/>
    <w:rsid w:val="005B431A"/>
    <w:rsid w:val="005B43DF"/>
    <w:rsid w:val="005B4C86"/>
    <w:rsid w:val="005B4FDB"/>
    <w:rsid w:val="005B78F8"/>
    <w:rsid w:val="005C13F1"/>
    <w:rsid w:val="005C2D16"/>
    <w:rsid w:val="005C2D60"/>
    <w:rsid w:val="005C384F"/>
    <w:rsid w:val="005C53F7"/>
    <w:rsid w:val="005C752C"/>
    <w:rsid w:val="005C76FB"/>
    <w:rsid w:val="005C7F8F"/>
    <w:rsid w:val="005D1917"/>
    <w:rsid w:val="005D1D0A"/>
    <w:rsid w:val="005D23E2"/>
    <w:rsid w:val="005D357E"/>
    <w:rsid w:val="005D400C"/>
    <w:rsid w:val="005D4226"/>
    <w:rsid w:val="005D45DE"/>
    <w:rsid w:val="005D5328"/>
    <w:rsid w:val="005D5421"/>
    <w:rsid w:val="005D59C5"/>
    <w:rsid w:val="005D6B08"/>
    <w:rsid w:val="005E0513"/>
    <w:rsid w:val="005E07C2"/>
    <w:rsid w:val="005E396D"/>
    <w:rsid w:val="005E397F"/>
    <w:rsid w:val="005E4B46"/>
    <w:rsid w:val="005E5021"/>
    <w:rsid w:val="005E6ED6"/>
    <w:rsid w:val="005F1651"/>
    <w:rsid w:val="005F1C3C"/>
    <w:rsid w:val="005F41A6"/>
    <w:rsid w:val="005F4A3E"/>
    <w:rsid w:val="005F5E28"/>
    <w:rsid w:val="005F79D9"/>
    <w:rsid w:val="00601EDD"/>
    <w:rsid w:val="006023B4"/>
    <w:rsid w:val="006030D2"/>
    <w:rsid w:val="00604B5C"/>
    <w:rsid w:val="006055C9"/>
    <w:rsid w:val="00605960"/>
    <w:rsid w:val="0060600B"/>
    <w:rsid w:val="00606FBB"/>
    <w:rsid w:val="006079AC"/>
    <w:rsid w:val="00611C26"/>
    <w:rsid w:val="00611F76"/>
    <w:rsid w:val="00612022"/>
    <w:rsid w:val="00613A41"/>
    <w:rsid w:val="00614530"/>
    <w:rsid w:val="00616B42"/>
    <w:rsid w:val="00617249"/>
    <w:rsid w:val="0062230C"/>
    <w:rsid w:val="00623344"/>
    <w:rsid w:val="00625BE5"/>
    <w:rsid w:val="00625E9B"/>
    <w:rsid w:val="0062677F"/>
    <w:rsid w:val="00626A8B"/>
    <w:rsid w:val="00627B46"/>
    <w:rsid w:val="0063021C"/>
    <w:rsid w:val="00630257"/>
    <w:rsid w:val="00630469"/>
    <w:rsid w:val="00630F42"/>
    <w:rsid w:val="006331C8"/>
    <w:rsid w:val="006337A0"/>
    <w:rsid w:val="00633B65"/>
    <w:rsid w:val="00634A7E"/>
    <w:rsid w:val="00635C5C"/>
    <w:rsid w:val="006369F8"/>
    <w:rsid w:val="00637C74"/>
    <w:rsid w:val="00640328"/>
    <w:rsid w:val="0064082C"/>
    <w:rsid w:val="00640F9D"/>
    <w:rsid w:val="00641251"/>
    <w:rsid w:val="0064155C"/>
    <w:rsid w:val="00641856"/>
    <w:rsid w:val="006434B5"/>
    <w:rsid w:val="006453C4"/>
    <w:rsid w:val="00645E28"/>
    <w:rsid w:val="00646606"/>
    <w:rsid w:val="00651D78"/>
    <w:rsid w:val="00652B26"/>
    <w:rsid w:val="00653A37"/>
    <w:rsid w:val="006548B3"/>
    <w:rsid w:val="006565E8"/>
    <w:rsid w:val="00660189"/>
    <w:rsid w:val="006615AD"/>
    <w:rsid w:val="00663928"/>
    <w:rsid w:val="00666F4F"/>
    <w:rsid w:val="00667128"/>
    <w:rsid w:val="0066727D"/>
    <w:rsid w:val="00667B86"/>
    <w:rsid w:val="00667CF3"/>
    <w:rsid w:val="00667F2D"/>
    <w:rsid w:val="006707AA"/>
    <w:rsid w:val="00671060"/>
    <w:rsid w:val="006728DC"/>
    <w:rsid w:val="00672A7E"/>
    <w:rsid w:val="006740C9"/>
    <w:rsid w:val="00674A25"/>
    <w:rsid w:val="00676A6D"/>
    <w:rsid w:val="00677004"/>
    <w:rsid w:val="006778D2"/>
    <w:rsid w:val="00680F91"/>
    <w:rsid w:val="0068386D"/>
    <w:rsid w:val="006847E3"/>
    <w:rsid w:val="00685263"/>
    <w:rsid w:val="00685B34"/>
    <w:rsid w:val="006863AE"/>
    <w:rsid w:val="006878B0"/>
    <w:rsid w:val="00687A9B"/>
    <w:rsid w:val="00691911"/>
    <w:rsid w:val="00692A9E"/>
    <w:rsid w:val="0069358B"/>
    <w:rsid w:val="00693D0B"/>
    <w:rsid w:val="00696C50"/>
    <w:rsid w:val="006A06EA"/>
    <w:rsid w:val="006A11B1"/>
    <w:rsid w:val="006A182F"/>
    <w:rsid w:val="006A185C"/>
    <w:rsid w:val="006A2ED3"/>
    <w:rsid w:val="006A5469"/>
    <w:rsid w:val="006A5DB0"/>
    <w:rsid w:val="006B0F32"/>
    <w:rsid w:val="006B2EC5"/>
    <w:rsid w:val="006B4799"/>
    <w:rsid w:val="006B549F"/>
    <w:rsid w:val="006B65E0"/>
    <w:rsid w:val="006B7876"/>
    <w:rsid w:val="006C0277"/>
    <w:rsid w:val="006C222D"/>
    <w:rsid w:val="006C2914"/>
    <w:rsid w:val="006C2DBD"/>
    <w:rsid w:val="006C344C"/>
    <w:rsid w:val="006C401E"/>
    <w:rsid w:val="006C6806"/>
    <w:rsid w:val="006C7975"/>
    <w:rsid w:val="006C7DC8"/>
    <w:rsid w:val="006C7E34"/>
    <w:rsid w:val="006D1959"/>
    <w:rsid w:val="006D2295"/>
    <w:rsid w:val="006D3D1A"/>
    <w:rsid w:val="006D402F"/>
    <w:rsid w:val="006D50EB"/>
    <w:rsid w:val="006D5355"/>
    <w:rsid w:val="006D67F1"/>
    <w:rsid w:val="006D6E89"/>
    <w:rsid w:val="006E04F0"/>
    <w:rsid w:val="006E22F8"/>
    <w:rsid w:val="006E3083"/>
    <w:rsid w:val="006E3663"/>
    <w:rsid w:val="006E41E0"/>
    <w:rsid w:val="006E5923"/>
    <w:rsid w:val="006E742A"/>
    <w:rsid w:val="006F0BC7"/>
    <w:rsid w:val="006F2520"/>
    <w:rsid w:val="006F49E4"/>
    <w:rsid w:val="006F5D62"/>
    <w:rsid w:val="00700FF0"/>
    <w:rsid w:val="007013E8"/>
    <w:rsid w:val="007035D3"/>
    <w:rsid w:val="0070391D"/>
    <w:rsid w:val="00704C34"/>
    <w:rsid w:val="00706BD1"/>
    <w:rsid w:val="007071E8"/>
    <w:rsid w:val="007104D6"/>
    <w:rsid w:val="007105C4"/>
    <w:rsid w:val="007106D7"/>
    <w:rsid w:val="00710778"/>
    <w:rsid w:val="007115CE"/>
    <w:rsid w:val="00711BF1"/>
    <w:rsid w:val="00711DB8"/>
    <w:rsid w:val="00712D9A"/>
    <w:rsid w:val="00713ADF"/>
    <w:rsid w:val="00716369"/>
    <w:rsid w:val="00716A46"/>
    <w:rsid w:val="00716E1F"/>
    <w:rsid w:val="00717108"/>
    <w:rsid w:val="00717F16"/>
    <w:rsid w:val="00717F58"/>
    <w:rsid w:val="007211FA"/>
    <w:rsid w:val="00722D1F"/>
    <w:rsid w:val="00722EAF"/>
    <w:rsid w:val="007236C2"/>
    <w:rsid w:val="007241D7"/>
    <w:rsid w:val="00724B1E"/>
    <w:rsid w:val="00725459"/>
    <w:rsid w:val="007257F0"/>
    <w:rsid w:val="00725847"/>
    <w:rsid w:val="00726A9E"/>
    <w:rsid w:val="00727769"/>
    <w:rsid w:val="00727DD1"/>
    <w:rsid w:val="00731160"/>
    <w:rsid w:val="00731540"/>
    <w:rsid w:val="00731CF4"/>
    <w:rsid w:val="00731D8C"/>
    <w:rsid w:val="00732982"/>
    <w:rsid w:val="00733714"/>
    <w:rsid w:val="00733C23"/>
    <w:rsid w:val="0073420B"/>
    <w:rsid w:val="0073563A"/>
    <w:rsid w:val="0073597E"/>
    <w:rsid w:val="00736691"/>
    <w:rsid w:val="0073700A"/>
    <w:rsid w:val="0073788F"/>
    <w:rsid w:val="007405F4"/>
    <w:rsid w:val="007408CA"/>
    <w:rsid w:val="00741BD6"/>
    <w:rsid w:val="007425B2"/>
    <w:rsid w:val="00742623"/>
    <w:rsid w:val="0074435F"/>
    <w:rsid w:val="007443C6"/>
    <w:rsid w:val="00744502"/>
    <w:rsid w:val="00744898"/>
    <w:rsid w:val="00744C09"/>
    <w:rsid w:val="00746497"/>
    <w:rsid w:val="00747C99"/>
    <w:rsid w:val="00747F62"/>
    <w:rsid w:val="007501BC"/>
    <w:rsid w:val="0075048A"/>
    <w:rsid w:val="00750A09"/>
    <w:rsid w:val="00757C43"/>
    <w:rsid w:val="00761C35"/>
    <w:rsid w:val="007624C6"/>
    <w:rsid w:val="00762A0B"/>
    <w:rsid w:val="00763690"/>
    <w:rsid w:val="00763B49"/>
    <w:rsid w:val="00764476"/>
    <w:rsid w:val="00764E88"/>
    <w:rsid w:val="00767C86"/>
    <w:rsid w:val="00767FBA"/>
    <w:rsid w:val="00771A6C"/>
    <w:rsid w:val="0077217A"/>
    <w:rsid w:val="007747D7"/>
    <w:rsid w:val="0077485E"/>
    <w:rsid w:val="007761F4"/>
    <w:rsid w:val="00776F65"/>
    <w:rsid w:val="007773E3"/>
    <w:rsid w:val="00777B83"/>
    <w:rsid w:val="0078010B"/>
    <w:rsid w:val="0078066B"/>
    <w:rsid w:val="00780D81"/>
    <w:rsid w:val="00781C2E"/>
    <w:rsid w:val="00782550"/>
    <w:rsid w:val="0078468A"/>
    <w:rsid w:val="007858BE"/>
    <w:rsid w:val="00785FE5"/>
    <w:rsid w:val="00787057"/>
    <w:rsid w:val="007903A3"/>
    <w:rsid w:val="00792E2F"/>
    <w:rsid w:val="007933BD"/>
    <w:rsid w:val="00793478"/>
    <w:rsid w:val="007951B5"/>
    <w:rsid w:val="00795E1E"/>
    <w:rsid w:val="007972FE"/>
    <w:rsid w:val="00797A9E"/>
    <w:rsid w:val="00797F36"/>
    <w:rsid w:val="007A0872"/>
    <w:rsid w:val="007A2960"/>
    <w:rsid w:val="007A469B"/>
    <w:rsid w:val="007A46FA"/>
    <w:rsid w:val="007A4D9A"/>
    <w:rsid w:val="007A50D8"/>
    <w:rsid w:val="007A5BC0"/>
    <w:rsid w:val="007B100C"/>
    <w:rsid w:val="007B20D0"/>
    <w:rsid w:val="007B251F"/>
    <w:rsid w:val="007B7E7A"/>
    <w:rsid w:val="007C0151"/>
    <w:rsid w:val="007C09E8"/>
    <w:rsid w:val="007C0A0B"/>
    <w:rsid w:val="007C0D2B"/>
    <w:rsid w:val="007C0F25"/>
    <w:rsid w:val="007C136C"/>
    <w:rsid w:val="007C14B3"/>
    <w:rsid w:val="007C290A"/>
    <w:rsid w:val="007C2D1F"/>
    <w:rsid w:val="007C3263"/>
    <w:rsid w:val="007C3312"/>
    <w:rsid w:val="007C3A0B"/>
    <w:rsid w:val="007C4DF2"/>
    <w:rsid w:val="007C5A77"/>
    <w:rsid w:val="007C5C34"/>
    <w:rsid w:val="007D0732"/>
    <w:rsid w:val="007D1263"/>
    <w:rsid w:val="007D1519"/>
    <w:rsid w:val="007D6812"/>
    <w:rsid w:val="007D6AA6"/>
    <w:rsid w:val="007E0C1C"/>
    <w:rsid w:val="007E3E39"/>
    <w:rsid w:val="007E437D"/>
    <w:rsid w:val="007E4615"/>
    <w:rsid w:val="007E5231"/>
    <w:rsid w:val="007E5E15"/>
    <w:rsid w:val="007E6085"/>
    <w:rsid w:val="007E7119"/>
    <w:rsid w:val="007F0FE8"/>
    <w:rsid w:val="007F1C64"/>
    <w:rsid w:val="007F3970"/>
    <w:rsid w:val="007F39EC"/>
    <w:rsid w:val="007F3DB4"/>
    <w:rsid w:val="007F41F7"/>
    <w:rsid w:val="007F494D"/>
    <w:rsid w:val="007F749C"/>
    <w:rsid w:val="0080043E"/>
    <w:rsid w:val="00801110"/>
    <w:rsid w:val="00801667"/>
    <w:rsid w:val="00801D35"/>
    <w:rsid w:val="00803AC9"/>
    <w:rsid w:val="00804E7C"/>
    <w:rsid w:val="00805E54"/>
    <w:rsid w:val="008060D1"/>
    <w:rsid w:val="00813857"/>
    <w:rsid w:val="0081399B"/>
    <w:rsid w:val="008144C3"/>
    <w:rsid w:val="00814F12"/>
    <w:rsid w:val="00815153"/>
    <w:rsid w:val="0081541F"/>
    <w:rsid w:val="0081561A"/>
    <w:rsid w:val="00815F67"/>
    <w:rsid w:val="00820A5C"/>
    <w:rsid w:val="00822725"/>
    <w:rsid w:val="00823150"/>
    <w:rsid w:val="00825D0A"/>
    <w:rsid w:val="00825DE2"/>
    <w:rsid w:val="00825E11"/>
    <w:rsid w:val="008264DF"/>
    <w:rsid w:val="00826749"/>
    <w:rsid w:val="008269FB"/>
    <w:rsid w:val="00827D11"/>
    <w:rsid w:val="008306E5"/>
    <w:rsid w:val="00830A2F"/>
    <w:rsid w:val="008313A8"/>
    <w:rsid w:val="008322DC"/>
    <w:rsid w:val="00832874"/>
    <w:rsid w:val="00832D95"/>
    <w:rsid w:val="00834618"/>
    <w:rsid w:val="00834F2A"/>
    <w:rsid w:val="00835758"/>
    <w:rsid w:val="00835F61"/>
    <w:rsid w:val="00836CE8"/>
    <w:rsid w:val="0084103B"/>
    <w:rsid w:val="00841368"/>
    <w:rsid w:val="0084145E"/>
    <w:rsid w:val="00841F76"/>
    <w:rsid w:val="008425F7"/>
    <w:rsid w:val="008431B8"/>
    <w:rsid w:val="008450CB"/>
    <w:rsid w:val="0084518F"/>
    <w:rsid w:val="00847C75"/>
    <w:rsid w:val="00847D5B"/>
    <w:rsid w:val="0085013D"/>
    <w:rsid w:val="00853515"/>
    <w:rsid w:val="00855590"/>
    <w:rsid w:val="0085589E"/>
    <w:rsid w:val="00855C7E"/>
    <w:rsid w:val="008569A3"/>
    <w:rsid w:val="00860D7E"/>
    <w:rsid w:val="00861D32"/>
    <w:rsid w:val="008623DC"/>
    <w:rsid w:val="00863296"/>
    <w:rsid w:val="00863F5F"/>
    <w:rsid w:val="0086416C"/>
    <w:rsid w:val="0086432A"/>
    <w:rsid w:val="00864373"/>
    <w:rsid w:val="00867466"/>
    <w:rsid w:val="00867A5B"/>
    <w:rsid w:val="00867F9F"/>
    <w:rsid w:val="00871FED"/>
    <w:rsid w:val="00874C21"/>
    <w:rsid w:val="00875233"/>
    <w:rsid w:val="00875A0A"/>
    <w:rsid w:val="00875B8A"/>
    <w:rsid w:val="008762CA"/>
    <w:rsid w:val="0087662A"/>
    <w:rsid w:val="00881FB7"/>
    <w:rsid w:val="00882186"/>
    <w:rsid w:val="008827D2"/>
    <w:rsid w:val="00883E9C"/>
    <w:rsid w:val="00886C79"/>
    <w:rsid w:val="00890B7F"/>
    <w:rsid w:val="00891180"/>
    <w:rsid w:val="00891A6B"/>
    <w:rsid w:val="00891F97"/>
    <w:rsid w:val="0089200B"/>
    <w:rsid w:val="00892FF0"/>
    <w:rsid w:val="008933D4"/>
    <w:rsid w:val="008946D2"/>
    <w:rsid w:val="00894B58"/>
    <w:rsid w:val="00894F56"/>
    <w:rsid w:val="00894FF2"/>
    <w:rsid w:val="00896712"/>
    <w:rsid w:val="00896C26"/>
    <w:rsid w:val="008974C0"/>
    <w:rsid w:val="008A0A27"/>
    <w:rsid w:val="008A17AC"/>
    <w:rsid w:val="008A1AB6"/>
    <w:rsid w:val="008A37E3"/>
    <w:rsid w:val="008A67AB"/>
    <w:rsid w:val="008A6AB1"/>
    <w:rsid w:val="008B0294"/>
    <w:rsid w:val="008B2BD6"/>
    <w:rsid w:val="008B4659"/>
    <w:rsid w:val="008B4C98"/>
    <w:rsid w:val="008B4CCD"/>
    <w:rsid w:val="008B5C48"/>
    <w:rsid w:val="008B6743"/>
    <w:rsid w:val="008B678D"/>
    <w:rsid w:val="008B7551"/>
    <w:rsid w:val="008B7688"/>
    <w:rsid w:val="008B793E"/>
    <w:rsid w:val="008C2212"/>
    <w:rsid w:val="008C2A7E"/>
    <w:rsid w:val="008C41AA"/>
    <w:rsid w:val="008C49F5"/>
    <w:rsid w:val="008C6D98"/>
    <w:rsid w:val="008C74DC"/>
    <w:rsid w:val="008C78FB"/>
    <w:rsid w:val="008D119F"/>
    <w:rsid w:val="008D1D8F"/>
    <w:rsid w:val="008D1FF0"/>
    <w:rsid w:val="008D4029"/>
    <w:rsid w:val="008D43C9"/>
    <w:rsid w:val="008D469E"/>
    <w:rsid w:val="008D65C9"/>
    <w:rsid w:val="008D69D9"/>
    <w:rsid w:val="008E1A38"/>
    <w:rsid w:val="008E4A1D"/>
    <w:rsid w:val="008E4EE1"/>
    <w:rsid w:val="008E5C16"/>
    <w:rsid w:val="008E76A5"/>
    <w:rsid w:val="008E776F"/>
    <w:rsid w:val="008F1BEF"/>
    <w:rsid w:val="008F6347"/>
    <w:rsid w:val="0090042C"/>
    <w:rsid w:val="00900D04"/>
    <w:rsid w:val="009019A9"/>
    <w:rsid w:val="009019B9"/>
    <w:rsid w:val="009026A4"/>
    <w:rsid w:val="00902E2B"/>
    <w:rsid w:val="00902EB7"/>
    <w:rsid w:val="00903377"/>
    <w:rsid w:val="00905248"/>
    <w:rsid w:val="009052D5"/>
    <w:rsid w:val="009056B0"/>
    <w:rsid w:val="00905A6E"/>
    <w:rsid w:val="00905C68"/>
    <w:rsid w:val="009120A8"/>
    <w:rsid w:val="0091311A"/>
    <w:rsid w:val="00913A86"/>
    <w:rsid w:val="0092033F"/>
    <w:rsid w:val="00920714"/>
    <w:rsid w:val="009239E8"/>
    <w:rsid w:val="0092596F"/>
    <w:rsid w:val="00925B6E"/>
    <w:rsid w:val="00932496"/>
    <w:rsid w:val="00932FCA"/>
    <w:rsid w:val="009337B9"/>
    <w:rsid w:val="00933F90"/>
    <w:rsid w:val="00934F87"/>
    <w:rsid w:val="009350D9"/>
    <w:rsid w:val="00935127"/>
    <w:rsid w:val="0093513D"/>
    <w:rsid w:val="009408DF"/>
    <w:rsid w:val="00941487"/>
    <w:rsid w:val="00941BA7"/>
    <w:rsid w:val="00942103"/>
    <w:rsid w:val="009421DD"/>
    <w:rsid w:val="0094375A"/>
    <w:rsid w:val="00943AFD"/>
    <w:rsid w:val="00943C4E"/>
    <w:rsid w:val="00943E71"/>
    <w:rsid w:val="00944C1D"/>
    <w:rsid w:val="009451E6"/>
    <w:rsid w:val="00945857"/>
    <w:rsid w:val="009468C3"/>
    <w:rsid w:val="009476A9"/>
    <w:rsid w:val="009504F2"/>
    <w:rsid w:val="0095064C"/>
    <w:rsid w:val="00951173"/>
    <w:rsid w:val="00952DB8"/>
    <w:rsid w:val="00953967"/>
    <w:rsid w:val="009571DF"/>
    <w:rsid w:val="00957206"/>
    <w:rsid w:val="00957369"/>
    <w:rsid w:val="00960402"/>
    <w:rsid w:val="00961206"/>
    <w:rsid w:val="00961387"/>
    <w:rsid w:val="0096388F"/>
    <w:rsid w:val="00963FCA"/>
    <w:rsid w:val="0096424D"/>
    <w:rsid w:val="00964641"/>
    <w:rsid w:val="00965A1A"/>
    <w:rsid w:val="00965AD1"/>
    <w:rsid w:val="0096745B"/>
    <w:rsid w:val="0096759E"/>
    <w:rsid w:val="00970E1C"/>
    <w:rsid w:val="009712E4"/>
    <w:rsid w:val="00971DA7"/>
    <w:rsid w:val="009722A9"/>
    <w:rsid w:val="009722AB"/>
    <w:rsid w:val="00973838"/>
    <w:rsid w:val="00976A6E"/>
    <w:rsid w:val="00976C1E"/>
    <w:rsid w:val="009815FF"/>
    <w:rsid w:val="0098214D"/>
    <w:rsid w:val="009822F2"/>
    <w:rsid w:val="0098237D"/>
    <w:rsid w:val="00983177"/>
    <w:rsid w:val="00983568"/>
    <w:rsid w:val="00984099"/>
    <w:rsid w:val="0098483A"/>
    <w:rsid w:val="00986B67"/>
    <w:rsid w:val="00990FC1"/>
    <w:rsid w:val="00992198"/>
    <w:rsid w:val="00992973"/>
    <w:rsid w:val="00992BB0"/>
    <w:rsid w:val="00993AA0"/>
    <w:rsid w:val="00994454"/>
    <w:rsid w:val="00995525"/>
    <w:rsid w:val="00996051"/>
    <w:rsid w:val="00997453"/>
    <w:rsid w:val="009A0F40"/>
    <w:rsid w:val="009A1543"/>
    <w:rsid w:val="009A172C"/>
    <w:rsid w:val="009A20D9"/>
    <w:rsid w:val="009A2412"/>
    <w:rsid w:val="009A26C9"/>
    <w:rsid w:val="009A3305"/>
    <w:rsid w:val="009A3AB0"/>
    <w:rsid w:val="009A4F27"/>
    <w:rsid w:val="009A601D"/>
    <w:rsid w:val="009A698B"/>
    <w:rsid w:val="009B0D00"/>
    <w:rsid w:val="009B1323"/>
    <w:rsid w:val="009B1680"/>
    <w:rsid w:val="009B1A3F"/>
    <w:rsid w:val="009B1A66"/>
    <w:rsid w:val="009B23C1"/>
    <w:rsid w:val="009B2C5A"/>
    <w:rsid w:val="009B32B2"/>
    <w:rsid w:val="009B34B0"/>
    <w:rsid w:val="009B4AC0"/>
    <w:rsid w:val="009B6876"/>
    <w:rsid w:val="009C17B7"/>
    <w:rsid w:val="009C24D8"/>
    <w:rsid w:val="009C40BE"/>
    <w:rsid w:val="009C572A"/>
    <w:rsid w:val="009C66D8"/>
    <w:rsid w:val="009C67DF"/>
    <w:rsid w:val="009C6F81"/>
    <w:rsid w:val="009C719A"/>
    <w:rsid w:val="009C73AE"/>
    <w:rsid w:val="009D10A2"/>
    <w:rsid w:val="009D1840"/>
    <w:rsid w:val="009D207B"/>
    <w:rsid w:val="009D2CC5"/>
    <w:rsid w:val="009D42FD"/>
    <w:rsid w:val="009D4D73"/>
    <w:rsid w:val="009D60CA"/>
    <w:rsid w:val="009D6784"/>
    <w:rsid w:val="009D70A9"/>
    <w:rsid w:val="009E05F1"/>
    <w:rsid w:val="009E0C48"/>
    <w:rsid w:val="009E2D73"/>
    <w:rsid w:val="009E306B"/>
    <w:rsid w:val="009E46FA"/>
    <w:rsid w:val="009E4BE8"/>
    <w:rsid w:val="009E57B5"/>
    <w:rsid w:val="009E5E1A"/>
    <w:rsid w:val="009E688E"/>
    <w:rsid w:val="009E7D1B"/>
    <w:rsid w:val="009F1688"/>
    <w:rsid w:val="009F27A5"/>
    <w:rsid w:val="009F4CD1"/>
    <w:rsid w:val="009F728D"/>
    <w:rsid w:val="009F72F1"/>
    <w:rsid w:val="009F739B"/>
    <w:rsid w:val="009F7D2B"/>
    <w:rsid w:val="00A002B8"/>
    <w:rsid w:val="00A019A4"/>
    <w:rsid w:val="00A01EB1"/>
    <w:rsid w:val="00A02BF2"/>
    <w:rsid w:val="00A033CD"/>
    <w:rsid w:val="00A03955"/>
    <w:rsid w:val="00A03EE9"/>
    <w:rsid w:val="00A04C79"/>
    <w:rsid w:val="00A04DB6"/>
    <w:rsid w:val="00A05519"/>
    <w:rsid w:val="00A0582D"/>
    <w:rsid w:val="00A059C6"/>
    <w:rsid w:val="00A11AD9"/>
    <w:rsid w:val="00A123EF"/>
    <w:rsid w:val="00A131B4"/>
    <w:rsid w:val="00A1400D"/>
    <w:rsid w:val="00A14A2D"/>
    <w:rsid w:val="00A17096"/>
    <w:rsid w:val="00A20D95"/>
    <w:rsid w:val="00A21B59"/>
    <w:rsid w:val="00A228DD"/>
    <w:rsid w:val="00A24602"/>
    <w:rsid w:val="00A25C23"/>
    <w:rsid w:val="00A27A6E"/>
    <w:rsid w:val="00A31021"/>
    <w:rsid w:val="00A314ED"/>
    <w:rsid w:val="00A31C33"/>
    <w:rsid w:val="00A3384F"/>
    <w:rsid w:val="00A3395F"/>
    <w:rsid w:val="00A3621A"/>
    <w:rsid w:val="00A37ECA"/>
    <w:rsid w:val="00A41353"/>
    <w:rsid w:val="00A432A6"/>
    <w:rsid w:val="00A43AF9"/>
    <w:rsid w:val="00A44770"/>
    <w:rsid w:val="00A44828"/>
    <w:rsid w:val="00A44836"/>
    <w:rsid w:val="00A44BA2"/>
    <w:rsid w:val="00A45F55"/>
    <w:rsid w:val="00A4602C"/>
    <w:rsid w:val="00A4692B"/>
    <w:rsid w:val="00A47717"/>
    <w:rsid w:val="00A51667"/>
    <w:rsid w:val="00A530E7"/>
    <w:rsid w:val="00A54621"/>
    <w:rsid w:val="00A561C7"/>
    <w:rsid w:val="00A57B0D"/>
    <w:rsid w:val="00A603AB"/>
    <w:rsid w:val="00A65DD2"/>
    <w:rsid w:val="00A65F70"/>
    <w:rsid w:val="00A71465"/>
    <w:rsid w:val="00A7155F"/>
    <w:rsid w:val="00A71E70"/>
    <w:rsid w:val="00A7219E"/>
    <w:rsid w:val="00A7241D"/>
    <w:rsid w:val="00A76DE8"/>
    <w:rsid w:val="00A80491"/>
    <w:rsid w:val="00A80A77"/>
    <w:rsid w:val="00A80ACE"/>
    <w:rsid w:val="00A80D39"/>
    <w:rsid w:val="00A837B7"/>
    <w:rsid w:val="00A8432F"/>
    <w:rsid w:val="00A8618D"/>
    <w:rsid w:val="00A86647"/>
    <w:rsid w:val="00A86A78"/>
    <w:rsid w:val="00A86D31"/>
    <w:rsid w:val="00A92929"/>
    <w:rsid w:val="00A938DD"/>
    <w:rsid w:val="00A939B4"/>
    <w:rsid w:val="00A940B8"/>
    <w:rsid w:val="00A941EB"/>
    <w:rsid w:val="00A9777C"/>
    <w:rsid w:val="00AA0306"/>
    <w:rsid w:val="00AA0DCC"/>
    <w:rsid w:val="00AA0EEC"/>
    <w:rsid w:val="00AA2803"/>
    <w:rsid w:val="00AA2DF8"/>
    <w:rsid w:val="00AA47A3"/>
    <w:rsid w:val="00AA570A"/>
    <w:rsid w:val="00AA627D"/>
    <w:rsid w:val="00AA7004"/>
    <w:rsid w:val="00AA735D"/>
    <w:rsid w:val="00AA7C1A"/>
    <w:rsid w:val="00AB0549"/>
    <w:rsid w:val="00AB2249"/>
    <w:rsid w:val="00AB23C4"/>
    <w:rsid w:val="00AB3475"/>
    <w:rsid w:val="00AB3836"/>
    <w:rsid w:val="00AB582D"/>
    <w:rsid w:val="00AB7412"/>
    <w:rsid w:val="00AB769F"/>
    <w:rsid w:val="00AC12C4"/>
    <w:rsid w:val="00AC2948"/>
    <w:rsid w:val="00AC5D3B"/>
    <w:rsid w:val="00AC6C29"/>
    <w:rsid w:val="00AD02F2"/>
    <w:rsid w:val="00AD07B2"/>
    <w:rsid w:val="00AD194E"/>
    <w:rsid w:val="00AD195D"/>
    <w:rsid w:val="00AD1F19"/>
    <w:rsid w:val="00AD52AA"/>
    <w:rsid w:val="00AD54D9"/>
    <w:rsid w:val="00AD655B"/>
    <w:rsid w:val="00AD6D4A"/>
    <w:rsid w:val="00AD7B85"/>
    <w:rsid w:val="00AE02F0"/>
    <w:rsid w:val="00AE1BA8"/>
    <w:rsid w:val="00AE20DB"/>
    <w:rsid w:val="00AE2ADC"/>
    <w:rsid w:val="00AE31FD"/>
    <w:rsid w:val="00AE3D75"/>
    <w:rsid w:val="00AE3E78"/>
    <w:rsid w:val="00AE7763"/>
    <w:rsid w:val="00AE79CE"/>
    <w:rsid w:val="00AE7BDE"/>
    <w:rsid w:val="00AE7BE4"/>
    <w:rsid w:val="00AE7C93"/>
    <w:rsid w:val="00AF003C"/>
    <w:rsid w:val="00AF092D"/>
    <w:rsid w:val="00AF2A7C"/>
    <w:rsid w:val="00AF3BC0"/>
    <w:rsid w:val="00AF4C94"/>
    <w:rsid w:val="00AF5051"/>
    <w:rsid w:val="00AF7150"/>
    <w:rsid w:val="00AF72F6"/>
    <w:rsid w:val="00AF75CF"/>
    <w:rsid w:val="00AF790F"/>
    <w:rsid w:val="00AF7A51"/>
    <w:rsid w:val="00B00339"/>
    <w:rsid w:val="00B024B9"/>
    <w:rsid w:val="00B02CA3"/>
    <w:rsid w:val="00B04406"/>
    <w:rsid w:val="00B04A7C"/>
    <w:rsid w:val="00B051C8"/>
    <w:rsid w:val="00B05A14"/>
    <w:rsid w:val="00B05C0A"/>
    <w:rsid w:val="00B110A7"/>
    <w:rsid w:val="00B11129"/>
    <w:rsid w:val="00B116F8"/>
    <w:rsid w:val="00B11F5D"/>
    <w:rsid w:val="00B1288D"/>
    <w:rsid w:val="00B14475"/>
    <w:rsid w:val="00B14D62"/>
    <w:rsid w:val="00B1542D"/>
    <w:rsid w:val="00B17198"/>
    <w:rsid w:val="00B178C4"/>
    <w:rsid w:val="00B1798F"/>
    <w:rsid w:val="00B20D91"/>
    <w:rsid w:val="00B20EE6"/>
    <w:rsid w:val="00B22C6E"/>
    <w:rsid w:val="00B23AE2"/>
    <w:rsid w:val="00B2435D"/>
    <w:rsid w:val="00B24670"/>
    <w:rsid w:val="00B2576D"/>
    <w:rsid w:val="00B2649E"/>
    <w:rsid w:val="00B33208"/>
    <w:rsid w:val="00B33769"/>
    <w:rsid w:val="00B3538A"/>
    <w:rsid w:val="00B368E7"/>
    <w:rsid w:val="00B36E88"/>
    <w:rsid w:val="00B40736"/>
    <w:rsid w:val="00B408F6"/>
    <w:rsid w:val="00B40DED"/>
    <w:rsid w:val="00B4155A"/>
    <w:rsid w:val="00B41FBC"/>
    <w:rsid w:val="00B42065"/>
    <w:rsid w:val="00B43453"/>
    <w:rsid w:val="00B44D4A"/>
    <w:rsid w:val="00B44FE4"/>
    <w:rsid w:val="00B45601"/>
    <w:rsid w:val="00B45AF2"/>
    <w:rsid w:val="00B46012"/>
    <w:rsid w:val="00B46B65"/>
    <w:rsid w:val="00B505C6"/>
    <w:rsid w:val="00B507E5"/>
    <w:rsid w:val="00B5106F"/>
    <w:rsid w:val="00B51310"/>
    <w:rsid w:val="00B5131F"/>
    <w:rsid w:val="00B558A6"/>
    <w:rsid w:val="00B55A83"/>
    <w:rsid w:val="00B569C1"/>
    <w:rsid w:val="00B5708B"/>
    <w:rsid w:val="00B60529"/>
    <w:rsid w:val="00B61355"/>
    <w:rsid w:val="00B6182E"/>
    <w:rsid w:val="00B63DB9"/>
    <w:rsid w:val="00B65868"/>
    <w:rsid w:val="00B6627E"/>
    <w:rsid w:val="00B66319"/>
    <w:rsid w:val="00B675E1"/>
    <w:rsid w:val="00B71A74"/>
    <w:rsid w:val="00B73C5C"/>
    <w:rsid w:val="00B74C45"/>
    <w:rsid w:val="00B771A7"/>
    <w:rsid w:val="00B80F5B"/>
    <w:rsid w:val="00B815BA"/>
    <w:rsid w:val="00B818DE"/>
    <w:rsid w:val="00B82404"/>
    <w:rsid w:val="00B84FC6"/>
    <w:rsid w:val="00B8665A"/>
    <w:rsid w:val="00B901C3"/>
    <w:rsid w:val="00B92B79"/>
    <w:rsid w:val="00B94352"/>
    <w:rsid w:val="00B94CE0"/>
    <w:rsid w:val="00B94CF2"/>
    <w:rsid w:val="00B94D11"/>
    <w:rsid w:val="00B951D1"/>
    <w:rsid w:val="00B96A00"/>
    <w:rsid w:val="00B96EB6"/>
    <w:rsid w:val="00B9716D"/>
    <w:rsid w:val="00B9746E"/>
    <w:rsid w:val="00B976E2"/>
    <w:rsid w:val="00B97D5B"/>
    <w:rsid w:val="00BA05D1"/>
    <w:rsid w:val="00BA12E6"/>
    <w:rsid w:val="00BA263B"/>
    <w:rsid w:val="00BA28DD"/>
    <w:rsid w:val="00BA2A7C"/>
    <w:rsid w:val="00BA3896"/>
    <w:rsid w:val="00BA4188"/>
    <w:rsid w:val="00BA48DD"/>
    <w:rsid w:val="00BA4D01"/>
    <w:rsid w:val="00BA503B"/>
    <w:rsid w:val="00BA6C6F"/>
    <w:rsid w:val="00BB13AC"/>
    <w:rsid w:val="00BB29F0"/>
    <w:rsid w:val="00BB3F62"/>
    <w:rsid w:val="00BB4266"/>
    <w:rsid w:val="00BB45BD"/>
    <w:rsid w:val="00BB4967"/>
    <w:rsid w:val="00BB4F78"/>
    <w:rsid w:val="00BB528A"/>
    <w:rsid w:val="00BB5BB5"/>
    <w:rsid w:val="00BB790A"/>
    <w:rsid w:val="00BB79F9"/>
    <w:rsid w:val="00BC216D"/>
    <w:rsid w:val="00BC36D1"/>
    <w:rsid w:val="00BC3FF2"/>
    <w:rsid w:val="00BC463A"/>
    <w:rsid w:val="00BC5906"/>
    <w:rsid w:val="00BC65C5"/>
    <w:rsid w:val="00BC79BA"/>
    <w:rsid w:val="00BD0123"/>
    <w:rsid w:val="00BD02E4"/>
    <w:rsid w:val="00BD0D34"/>
    <w:rsid w:val="00BD0E83"/>
    <w:rsid w:val="00BD15C1"/>
    <w:rsid w:val="00BD1CD8"/>
    <w:rsid w:val="00BD286A"/>
    <w:rsid w:val="00BD3843"/>
    <w:rsid w:val="00BD3E7E"/>
    <w:rsid w:val="00BD4909"/>
    <w:rsid w:val="00BD4BA6"/>
    <w:rsid w:val="00BD4DD3"/>
    <w:rsid w:val="00BD6D5C"/>
    <w:rsid w:val="00BD7777"/>
    <w:rsid w:val="00BE09DF"/>
    <w:rsid w:val="00BE1740"/>
    <w:rsid w:val="00BE19ED"/>
    <w:rsid w:val="00BE2F6D"/>
    <w:rsid w:val="00BE40D3"/>
    <w:rsid w:val="00BE6200"/>
    <w:rsid w:val="00BE69B7"/>
    <w:rsid w:val="00BE734A"/>
    <w:rsid w:val="00BF0A0E"/>
    <w:rsid w:val="00BF1245"/>
    <w:rsid w:val="00BF1B4A"/>
    <w:rsid w:val="00BF217E"/>
    <w:rsid w:val="00BF3BD9"/>
    <w:rsid w:val="00BF421C"/>
    <w:rsid w:val="00BF6D6F"/>
    <w:rsid w:val="00BF7498"/>
    <w:rsid w:val="00BF7CC3"/>
    <w:rsid w:val="00C014EB"/>
    <w:rsid w:val="00C01A92"/>
    <w:rsid w:val="00C022CE"/>
    <w:rsid w:val="00C03C86"/>
    <w:rsid w:val="00C04170"/>
    <w:rsid w:val="00C04508"/>
    <w:rsid w:val="00C071F7"/>
    <w:rsid w:val="00C130E4"/>
    <w:rsid w:val="00C13CC2"/>
    <w:rsid w:val="00C14E68"/>
    <w:rsid w:val="00C15132"/>
    <w:rsid w:val="00C16BF7"/>
    <w:rsid w:val="00C1765C"/>
    <w:rsid w:val="00C20CD3"/>
    <w:rsid w:val="00C21C7D"/>
    <w:rsid w:val="00C2250E"/>
    <w:rsid w:val="00C22E1B"/>
    <w:rsid w:val="00C232BE"/>
    <w:rsid w:val="00C25DA1"/>
    <w:rsid w:val="00C27961"/>
    <w:rsid w:val="00C27CAA"/>
    <w:rsid w:val="00C32267"/>
    <w:rsid w:val="00C32BC2"/>
    <w:rsid w:val="00C343D8"/>
    <w:rsid w:val="00C345C6"/>
    <w:rsid w:val="00C34A1E"/>
    <w:rsid w:val="00C34B58"/>
    <w:rsid w:val="00C34BE7"/>
    <w:rsid w:val="00C34C71"/>
    <w:rsid w:val="00C352E4"/>
    <w:rsid w:val="00C35536"/>
    <w:rsid w:val="00C36425"/>
    <w:rsid w:val="00C4108D"/>
    <w:rsid w:val="00C4166E"/>
    <w:rsid w:val="00C420B5"/>
    <w:rsid w:val="00C45AA2"/>
    <w:rsid w:val="00C45B5E"/>
    <w:rsid w:val="00C46F2B"/>
    <w:rsid w:val="00C4770D"/>
    <w:rsid w:val="00C47781"/>
    <w:rsid w:val="00C51046"/>
    <w:rsid w:val="00C53BCC"/>
    <w:rsid w:val="00C53DC4"/>
    <w:rsid w:val="00C56043"/>
    <w:rsid w:val="00C560FD"/>
    <w:rsid w:val="00C56652"/>
    <w:rsid w:val="00C570A9"/>
    <w:rsid w:val="00C60B96"/>
    <w:rsid w:val="00C62A3E"/>
    <w:rsid w:val="00C62D76"/>
    <w:rsid w:val="00C63C85"/>
    <w:rsid w:val="00C645CF"/>
    <w:rsid w:val="00C64A4D"/>
    <w:rsid w:val="00C65E03"/>
    <w:rsid w:val="00C66C06"/>
    <w:rsid w:val="00C672DC"/>
    <w:rsid w:val="00C71EBA"/>
    <w:rsid w:val="00C72333"/>
    <w:rsid w:val="00C7342E"/>
    <w:rsid w:val="00C747D7"/>
    <w:rsid w:val="00C7571B"/>
    <w:rsid w:val="00C809BE"/>
    <w:rsid w:val="00C8120D"/>
    <w:rsid w:val="00C81432"/>
    <w:rsid w:val="00C8146C"/>
    <w:rsid w:val="00C81AF7"/>
    <w:rsid w:val="00C823E7"/>
    <w:rsid w:val="00C82471"/>
    <w:rsid w:val="00C82679"/>
    <w:rsid w:val="00C83683"/>
    <w:rsid w:val="00C83D93"/>
    <w:rsid w:val="00C83E0A"/>
    <w:rsid w:val="00C84209"/>
    <w:rsid w:val="00C85B8D"/>
    <w:rsid w:val="00C8656A"/>
    <w:rsid w:val="00C8702F"/>
    <w:rsid w:val="00C90CEE"/>
    <w:rsid w:val="00C91B6C"/>
    <w:rsid w:val="00C92B7B"/>
    <w:rsid w:val="00C92D2E"/>
    <w:rsid w:val="00C94EA1"/>
    <w:rsid w:val="00C96AA6"/>
    <w:rsid w:val="00C9726A"/>
    <w:rsid w:val="00CA0211"/>
    <w:rsid w:val="00CA1CB9"/>
    <w:rsid w:val="00CA2488"/>
    <w:rsid w:val="00CA2841"/>
    <w:rsid w:val="00CA3258"/>
    <w:rsid w:val="00CA3AA5"/>
    <w:rsid w:val="00CA3D08"/>
    <w:rsid w:val="00CA4074"/>
    <w:rsid w:val="00CA54DE"/>
    <w:rsid w:val="00CA64AD"/>
    <w:rsid w:val="00CA733A"/>
    <w:rsid w:val="00CB0EF1"/>
    <w:rsid w:val="00CB1591"/>
    <w:rsid w:val="00CB1D3E"/>
    <w:rsid w:val="00CB2183"/>
    <w:rsid w:val="00CB27E5"/>
    <w:rsid w:val="00CB328E"/>
    <w:rsid w:val="00CB7521"/>
    <w:rsid w:val="00CB7B79"/>
    <w:rsid w:val="00CB7FEA"/>
    <w:rsid w:val="00CC0DB7"/>
    <w:rsid w:val="00CC1099"/>
    <w:rsid w:val="00CC1670"/>
    <w:rsid w:val="00CC196A"/>
    <w:rsid w:val="00CC1AF5"/>
    <w:rsid w:val="00CC2606"/>
    <w:rsid w:val="00CC3C62"/>
    <w:rsid w:val="00CC5084"/>
    <w:rsid w:val="00CC5207"/>
    <w:rsid w:val="00CC7A66"/>
    <w:rsid w:val="00CD1EC4"/>
    <w:rsid w:val="00CD2215"/>
    <w:rsid w:val="00CD3AF0"/>
    <w:rsid w:val="00CD48B0"/>
    <w:rsid w:val="00CD5BB9"/>
    <w:rsid w:val="00CD5ED5"/>
    <w:rsid w:val="00CD5F01"/>
    <w:rsid w:val="00CD71F3"/>
    <w:rsid w:val="00CD79B4"/>
    <w:rsid w:val="00CE00D1"/>
    <w:rsid w:val="00CE07D6"/>
    <w:rsid w:val="00CE0880"/>
    <w:rsid w:val="00CE1384"/>
    <w:rsid w:val="00CE15D9"/>
    <w:rsid w:val="00CE21E0"/>
    <w:rsid w:val="00CE2337"/>
    <w:rsid w:val="00CE2479"/>
    <w:rsid w:val="00CE29F5"/>
    <w:rsid w:val="00CE5087"/>
    <w:rsid w:val="00CE5995"/>
    <w:rsid w:val="00CE6DCF"/>
    <w:rsid w:val="00CF0C74"/>
    <w:rsid w:val="00CF1F09"/>
    <w:rsid w:val="00CF2EAB"/>
    <w:rsid w:val="00CF40E2"/>
    <w:rsid w:val="00CF6BFE"/>
    <w:rsid w:val="00CF6F3E"/>
    <w:rsid w:val="00CF727E"/>
    <w:rsid w:val="00D00140"/>
    <w:rsid w:val="00D00FAD"/>
    <w:rsid w:val="00D018C3"/>
    <w:rsid w:val="00D024AF"/>
    <w:rsid w:val="00D02FB9"/>
    <w:rsid w:val="00D03142"/>
    <w:rsid w:val="00D04215"/>
    <w:rsid w:val="00D065EF"/>
    <w:rsid w:val="00D06CE7"/>
    <w:rsid w:val="00D1068E"/>
    <w:rsid w:val="00D10F77"/>
    <w:rsid w:val="00D11504"/>
    <w:rsid w:val="00D12D20"/>
    <w:rsid w:val="00D159DC"/>
    <w:rsid w:val="00D174AD"/>
    <w:rsid w:val="00D17AEB"/>
    <w:rsid w:val="00D17B99"/>
    <w:rsid w:val="00D20D8E"/>
    <w:rsid w:val="00D20EE4"/>
    <w:rsid w:val="00D22D2E"/>
    <w:rsid w:val="00D23577"/>
    <w:rsid w:val="00D2445E"/>
    <w:rsid w:val="00D24F6A"/>
    <w:rsid w:val="00D26B06"/>
    <w:rsid w:val="00D26CE9"/>
    <w:rsid w:val="00D2765D"/>
    <w:rsid w:val="00D30586"/>
    <w:rsid w:val="00D30FB7"/>
    <w:rsid w:val="00D31405"/>
    <w:rsid w:val="00D32B9B"/>
    <w:rsid w:val="00D34FC0"/>
    <w:rsid w:val="00D35249"/>
    <w:rsid w:val="00D35B56"/>
    <w:rsid w:val="00D35D51"/>
    <w:rsid w:val="00D363DB"/>
    <w:rsid w:val="00D37253"/>
    <w:rsid w:val="00D37678"/>
    <w:rsid w:val="00D42C86"/>
    <w:rsid w:val="00D42DEF"/>
    <w:rsid w:val="00D5079D"/>
    <w:rsid w:val="00D52112"/>
    <w:rsid w:val="00D52445"/>
    <w:rsid w:val="00D52456"/>
    <w:rsid w:val="00D52D22"/>
    <w:rsid w:val="00D5363C"/>
    <w:rsid w:val="00D54BA2"/>
    <w:rsid w:val="00D54DDD"/>
    <w:rsid w:val="00D559B0"/>
    <w:rsid w:val="00D56E66"/>
    <w:rsid w:val="00D57822"/>
    <w:rsid w:val="00D611B0"/>
    <w:rsid w:val="00D61A18"/>
    <w:rsid w:val="00D620E2"/>
    <w:rsid w:val="00D625E4"/>
    <w:rsid w:val="00D62E14"/>
    <w:rsid w:val="00D6301B"/>
    <w:rsid w:val="00D638A2"/>
    <w:rsid w:val="00D646BF"/>
    <w:rsid w:val="00D64707"/>
    <w:rsid w:val="00D65A4E"/>
    <w:rsid w:val="00D66735"/>
    <w:rsid w:val="00D66FC2"/>
    <w:rsid w:val="00D67CCF"/>
    <w:rsid w:val="00D714C0"/>
    <w:rsid w:val="00D71F3E"/>
    <w:rsid w:val="00D72B67"/>
    <w:rsid w:val="00D72BC6"/>
    <w:rsid w:val="00D72DBF"/>
    <w:rsid w:val="00D730B5"/>
    <w:rsid w:val="00D733EF"/>
    <w:rsid w:val="00D74777"/>
    <w:rsid w:val="00D75315"/>
    <w:rsid w:val="00D7667C"/>
    <w:rsid w:val="00D770E6"/>
    <w:rsid w:val="00D800FF"/>
    <w:rsid w:val="00D802AF"/>
    <w:rsid w:val="00D80F84"/>
    <w:rsid w:val="00D816FA"/>
    <w:rsid w:val="00D836E8"/>
    <w:rsid w:val="00D844C1"/>
    <w:rsid w:val="00D85E11"/>
    <w:rsid w:val="00D86041"/>
    <w:rsid w:val="00D871F0"/>
    <w:rsid w:val="00D879C1"/>
    <w:rsid w:val="00D87A85"/>
    <w:rsid w:val="00D90E3B"/>
    <w:rsid w:val="00D91D2D"/>
    <w:rsid w:val="00D920FD"/>
    <w:rsid w:val="00D92C2D"/>
    <w:rsid w:val="00D92E28"/>
    <w:rsid w:val="00D93371"/>
    <w:rsid w:val="00D93F27"/>
    <w:rsid w:val="00DA040F"/>
    <w:rsid w:val="00DA14A2"/>
    <w:rsid w:val="00DA168B"/>
    <w:rsid w:val="00DA18B3"/>
    <w:rsid w:val="00DA2031"/>
    <w:rsid w:val="00DA2798"/>
    <w:rsid w:val="00DA337F"/>
    <w:rsid w:val="00DA37A6"/>
    <w:rsid w:val="00DA3DED"/>
    <w:rsid w:val="00DA481B"/>
    <w:rsid w:val="00DA4CF3"/>
    <w:rsid w:val="00DA5482"/>
    <w:rsid w:val="00DA5FA7"/>
    <w:rsid w:val="00DA67E1"/>
    <w:rsid w:val="00DB003A"/>
    <w:rsid w:val="00DB276A"/>
    <w:rsid w:val="00DB34C4"/>
    <w:rsid w:val="00DB3A83"/>
    <w:rsid w:val="00DB45E5"/>
    <w:rsid w:val="00DB478B"/>
    <w:rsid w:val="00DB56B2"/>
    <w:rsid w:val="00DB59F0"/>
    <w:rsid w:val="00DB67AE"/>
    <w:rsid w:val="00DB68BA"/>
    <w:rsid w:val="00DB79CB"/>
    <w:rsid w:val="00DB7B47"/>
    <w:rsid w:val="00DC0ACF"/>
    <w:rsid w:val="00DC17C8"/>
    <w:rsid w:val="00DC210A"/>
    <w:rsid w:val="00DC32C5"/>
    <w:rsid w:val="00DC6C39"/>
    <w:rsid w:val="00DC7BBC"/>
    <w:rsid w:val="00DD09D7"/>
    <w:rsid w:val="00DD0B86"/>
    <w:rsid w:val="00DD1A80"/>
    <w:rsid w:val="00DD1EEF"/>
    <w:rsid w:val="00DD2CFA"/>
    <w:rsid w:val="00DD2D60"/>
    <w:rsid w:val="00DD6502"/>
    <w:rsid w:val="00DE097F"/>
    <w:rsid w:val="00DE1523"/>
    <w:rsid w:val="00DE19F0"/>
    <w:rsid w:val="00DE1D40"/>
    <w:rsid w:val="00DE3D91"/>
    <w:rsid w:val="00DE4138"/>
    <w:rsid w:val="00DE57F0"/>
    <w:rsid w:val="00DE5B20"/>
    <w:rsid w:val="00DF1ECE"/>
    <w:rsid w:val="00DF21E6"/>
    <w:rsid w:val="00DF22E0"/>
    <w:rsid w:val="00DF262C"/>
    <w:rsid w:val="00DF491F"/>
    <w:rsid w:val="00DF4EED"/>
    <w:rsid w:val="00DF62BA"/>
    <w:rsid w:val="00DF665B"/>
    <w:rsid w:val="00DF7175"/>
    <w:rsid w:val="00DF7C38"/>
    <w:rsid w:val="00E00BD4"/>
    <w:rsid w:val="00E00C8C"/>
    <w:rsid w:val="00E0252E"/>
    <w:rsid w:val="00E02587"/>
    <w:rsid w:val="00E02927"/>
    <w:rsid w:val="00E0325F"/>
    <w:rsid w:val="00E03698"/>
    <w:rsid w:val="00E03A98"/>
    <w:rsid w:val="00E04AD0"/>
    <w:rsid w:val="00E05537"/>
    <w:rsid w:val="00E067D2"/>
    <w:rsid w:val="00E069D0"/>
    <w:rsid w:val="00E06A4C"/>
    <w:rsid w:val="00E06A79"/>
    <w:rsid w:val="00E11300"/>
    <w:rsid w:val="00E1175F"/>
    <w:rsid w:val="00E1307E"/>
    <w:rsid w:val="00E13A69"/>
    <w:rsid w:val="00E140D9"/>
    <w:rsid w:val="00E1471F"/>
    <w:rsid w:val="00E159EB"/>
    <w:rsid w:val="00E15F20"/>
    <w:rsid w:val="00E1689D"/>
    <w:rsid w:val="00E20A32"/>
    <w:rsid w:val="00E20B4F"/>
    <w:rsid w:val="00E21052"/>
    <w:rsid w:val="00E218A7"/>
    <w:rsid w:val="00E222A6"/>
    <w:rsid w:val="00E22387"/>
    <w:rsid w:val="00E22452"/>
    <w:rsid w:val="00E234CE"/>
    <w:rsid w:val="00E239AA"/>
    <w:rsid w:val="00E24F47"/>
    <w:rsid w:val="00E26E0D"/>
    <w:rsid w:val="00E2715F"/>
    <w:rsid w:val="00E277F9"/>
    <w:rsid w:val="00E302A8"/>
    <w:rsid w:val="00E31599"/>
    <w:rsid w:val="00E31D85"/>
    <w:rsid w:val="00E32BB7"/>
    <w:rsid w:val="00E346F8"/>
    <w:rsid w:val="00E34DA7"/>
    <w:rsid w:val="00E35919"/>
    <w:rsid w:val="00E368EB"/>
    <w:rsid w:val="00E37051"/>
    <w:rsid w:val="00E372E2"/>
    <w:rsid w:val="00E401EA"/>
    <w:rsid w:val="00E40A73"/>
    <w:rsid w:val="00E47799"/>
    <w:rsid w:val="00E47BAB"/>
    <w:rsid w:val="00E50DF0"/>
    <w:rsid w:val="00E516F8"/>
    <w:rsid w:val="00E530EF"/>
    <w:rsid w:val="00E54EDB"/>
    <w:rsid w:val="00E55C5E"/>
    <w:rsid w:val="00E61C55"/>
    <w:rsid w:val="00E61E7A"/>
    <w:rsid w:val="00E62B4E"/>
    <w:rsid w:val="00E63310"/>
    <w:rsid w:val="00E6333C"/>
    <w:rsid w:val="00E64ECE"/>
    <w:rsid w:val="00E65AB1"/>
    <w:rsid w:val="00E65EDC"/>
    <w:rsid w:val="00E66F2B"/>
    <w:rsid w:val="00E67249"/>
    <w:rsid w:val="00E67AB3"/>
    <w:rsid w:val="00E70519"/>
    <w:rsid w:val="00E718C0"/>
    <w:rsid w:val="00E72AD2"/>
    <w:rsid w:val="00E73C9A"/>
    <w:rsid w:val="00E75202"/>
    <w:rsid w:val="00E754AE"/>
    <w:rsid w:val="00E77CC6"/>
    <w:rsid w:val="00E77D80"/>
    <w:rsid w:val="00E816C2"/>
    <w:rsid w:val="00E819E3"/>
    <w:rsid w:val="00E83361"/>
    <w:rsid w:val="00E84AF3"/>
    <w:rsid w:val="00E85D8F"/>
    <w:rsid w:val="00E863CC"/>
    <w:rsid w:val="00E86861"/>
    <w:rsid w:val="00E86A91"/>
    <w:rsid w:val="00E875EB"/>
    <w:rsid w:val="00E87BB0"/>
    <w:rsid w:val="00E90C8A"/>
    <w:rsid w:val="00E90FFB"/>
    <w:rsid w:val="00E92A6B"/>
    <w:rsid w:val="00E94EF0"/>
    <w:rsid w:val="00E9681C"/>
    <w:rsid w:val="00E96BD3"/>
    <w:rsid w:val="00E97111"/>
    <w:rsid w:val="00E971F9"/>
    <w:rsid w:val="00E97927"/>
    <w:rsid w:val="00E97E35"/>
    <w:rsid w:val="00EA0295"/>
    <w:rsid w:val="00EA0558"/>
    <w:rsid w:val="00EA055D"/>
    <w:rsid w:val="00EA0CCB"/>
    <w:rsid w:val="00EA16F1"/>
    <w:rsid w:val="00EA33CC"/>
    <w:rsid w:val="00EA36F4"/>
    <w:rsid w:val="00EA3B9D"/>
    <w:rsid w:val="00EB04ED"/>
    <w:rsid w:val="00EB0572"/>
    <w:rsid w:val="00EB0624"/>
    <w:rsid w:val="00EB1992"/>
    <w:rsid w:val="00EB2429"/>
    <w:rsid w:val="00EB253A"/>
    <w:rsid w:val="00EB2895"/>
    <w:rsid w:val="00EB3569"/>
    <w:rsid w:val="00EB3964"/>
    <w:rsid w:val="00EB3C76"/>
    <w:rsid w:val="00EB4225"/>
    <w:rsid w:val="00EB4F85"/>
    <w:rsid w:val="00EC0996"/>
    <w:rsid w:val="00EC1242"/>
    <w:rsid w:val="00EC1D45"/>
    <w:rsid w:val="00EC3BD2"/>
    <w:rsid w:val="00EC5761"/>
    <w:rsid w:val="00EC6167"/>
    <w:rsid w:val="00EC65B6"/>
    <w:rsid w:val="00EC76DB"/>
    <w:rsid w:val="00EC7CB0"/>
    <w:rsid w:val="00ED01D6"/>
    <w:rsid w:val="00ED04CE"/>
    <w:rsid w:val="00ED079C"/>
    <w:rsid w:val="00ED0C2A"/>
    <w:rsid w:val="00ED1347"/>
    <w:rsid w:val="00ED3FEA"/>
    <w:rsid w:val="00ED541A"/>
    <w:rsid w:val="00ED56F6"/>
    <w:rsid w:val="00ED5FD4"/>
    <w:rsid w:val="00EE0061"/>
    <w:rsid w:val="00EE0115"/>
    <w:rsid w:val="00EE0130"/>
    <w:rsid w:val="00EE0473"/>
    <w:rsid w:val="00EE0E61"/>
    <w:rsid w:val="00EE0EE7"/>
    <w:rsid w:val="00EE255F"/>
    <w:rsid w:val="00EE2AB5"/>
    <w:rsid w:val="00EE31F7"/>
    <w:rsid w:val="00EE34A2"/>
    <w:rsid w:val="00EE7A08"/>
    <w:rsid w:val="00EF2C4D"/>
    <w:rsid w:val="00EF2D13"/>
    <w:rsid w:val="00EF7255"/>
    <w:rsid w:val="00EF761B"/>
    <w:rsid w:val="00EF7773"/>
    <w:rsid w:val="00EF7B31"/>
    <w:rsid w:val="00F000AD"/>
    <w:rsid w:val="00F00206"/>
    <w:rsid w:val="00F00D71"/>
    <w:rsid w:val="00F020CD"/>
    <w:rsid w:val="00F02178"/>
    <w:rsid w:val="00F02317"/>
    <w:rsid w:val="00F02561"/>
    <w:rsid w:val="00F05A3D"/>
    <w:rsid w:val="00F06A85"/>
    <w:rsid w:val="00F072E9"/>
    <w:rsid w:val="00F10B79"/>
    <w:rsid w:val="00F16A25"/>
    <w:rsid w:val="00F1736E"/>
    <w:rsid w:val="00F2033C"/>
    <w:rsid w:val="00F20996"/>
    <w:rsid w:val="00F20F54"/>
    <w:rsid w:val="00F218C2"/>
    <w:rsid w:val="00F22259"/>
    <w:rsid w:val="00F264EB"/>
    <w:rsid w:val="00F2688C"/>
    <w:rsid w:val="00F268E0"/>
    <w:rsid w:val="00F309FC"/>
    <w:rsid w:val="00F30BAE"/>
    <w:rsid w:val="00F33D5E"/>
    <w:rsid w:val="00F34E97"/>
    <w:rsid w:val="00F3558A"/>
    <w:rsid w:val="00F35766"/>
    <w:rsid w:val="00F35AF5"/>
    <w:rsid w:val="00F35D5A"/>
    <w:rsid w:val="00F35E39"/>
    <w:rsid w:val="00F35FE8"/>
    <w:rsid w:val="00F36103"/>
    <w:rsid w:val="00F378B6"/>
    <w:rsid w:val="00F37EF6"/>
    <w:rsid w:val="00F40DB8"/>
    <w:rsid w:val="00F415ED"/>
    <w:rsid w:val="00F41903"/>
    <w:rsid w:val="00F4234B"/>
    <w:rsid w:val="00F4293F"/>
    <w:rsid w:val="00F4294C"/>
    <w:rsid w:val="00F44CA6"/>
    <w:rsid w:val="00F457D2"/>
    <w:rsid w:val="00F462EE"/>
    <w:rsid w:val="00F465CE"/>
    <w:rsid w:val="00F46C91"/>
    <w:rsid w:val="00F46FFA"/>
    <w:rsid w:val="00F47D6D"/>
    <w:rsid w:val="00F5058B"/>
    <w:rsid w:val="00F52A55"/>
    <w:rsid w:val="00F52C43"/>
    <w:rsid w:val="00F5583D"/>
    <w:rsid w:val="00F5739D"/>
    <w:rsid w:val="00F57FE9"/>
    <w:rsid w:val="00F620CE"/>
    <w:rsid w:val="00F62B3B"/>
    <w:rsid w:val="00F6305D"/>
    <w:rsid w:val="00F63C1B"/>
    <w:rsid w:val="00F65ADC"/>
    <w:rsid w:val="00F66B6B"/>
    <w:rsid w:val="00F67140"/>
    <w:rsid w:val="00F70091"/>
    <w:rsid w:val="00F70861"/>
    <w:rsid w:val="00F7127E"/>
    <w:rsid w:val="00F71673"/>
    <w:rsid w:val="00F717AC"/>
    <w:rsid w:val="00F72822"/>
    <w:rsid w:val="00F76203"/>
    <w:rsid w:val="00F77920"/>
    <w:rsid w:val="00F77A4D"/>
    <w:rsid w:val="00F80BAA"/>
    <w:rsid w:val="00F80CC8"/>
    <w:rsid w:val="00F813EA"/>
    <w:rsid w:val="00F814BD"/>
    <w:rsid w:val="00F81907"/>
    <w:rsid w:val="00F820C2"/>
    <w:rsid w:val="00F82D52"/>
    <w:rsid w:val="00F84A57"/>
    <w:rsid w:val="00F84DCE"/>
    <w:rsid w:val="00F85538"/>
    <w:rsid w:val="00F85860"/>
    <w:rsid w:val="00F90042"/>
    <w:rsid w:val="00F90DE7"/>
    <w:rsid w:val="00F912C4"/>
    <w:rsid w:val="00F9221B"/>
    <w:rsid w:val="00F92817"/>
    <w:rsid w:val="00F942B0"/>
    <w:rsid w:val="00F948FA"/>
    <w:rsid w:val="00F94E07"/>
    <w:rsid w:val="00F95DEA"/>
    <w:rsid w:val="00F96253"/>
    <w:rsid w:val="00F96528"/>
    <w:rsid w:val="00F968C3"/>
    <w:rsid w:val="00F97D58"/>
    <w:rsid w:val="00FA12B7"/>
    <w:rsid w:val="00FA164A"/>
    <w:rsid w:val="00FA19C4"/>
    <w:rsid w:val="00FA2567"/>
    <w:rsid w:val="00FA2B5B"/>
    <w:rsid w:val="00FA3392"/>
    <w:rsid w:val="00FA3725"/>
    <w:rsid w:val="00FA3F69"/>
    <w:rsid w:val="00FA456A"/>
    <w:rsid w:val="00FA4712"/>
    <w:rsid w:val="00FA4E94"/>
    <w:rsid w:val="00FB0E97"/>
    <w:rsid w:val="00FB0FAC"/>
    <w:rsid w:val="00FB1F80"/>
    <w:rsid w:val="00FB287B"/>
    <w:rsid w:val="00FB3499"/>
    <w:rsid w:val="00FB3ABE"/>
    <w:rsid w:val="00FB45CD"/>
    <w:rsid w:val="00FB58D1"/>
    <w:rsid w:val="00FB6103"/>
    <w:rsid w:val="00FB6C19"/>
    <w:rsid w:val="00FB7DFC"/>
    <w:rsid w:val="00FC297D"/>
    <w:rsid w:val="00FC2F01"/>
    <w:rsid w:val="00FC303D"/>
    <w:rsid w:val="00FC3EB0"/>
    <w:rsid w:val="00FC40A3"/>
    <w:rsid w:val="00FC6380"/>
    <w:rsid w:val="00FC73A4"/>
    <w:rsid w:val="00FC7F18"/>
    <w:rsid w:val="00FD0B16"/>
    <w:rsid w:val="00FD19C6"/>
    <w:rsid w:val="00FD19F1"/>
    <w:rsid w:val="00FD29E7"/>
    <w:rsid w:val="00FD4AAE"/>
    <w:rsid w:val="00FD507B"/>
    <w:rsid w:val="00FD6A78"/>
    <w:rsid w:val="00FD6B7A"/>
    <w:rsid w:val="00FD6CFA"/>
    <w:rsid w:val="00FD7600"/>
    <w:rsid w:val="00FE1124"/>
    <w:rsid w:val="00FE1E99"/>
    <w:rsid w:val="00FE2FE2"/>
    <w:rsid w:val="00FE3E92"/>
    <w:rsid w:val="00FE4276"/>
    <w:rsid w:val="00FE4838"/>
    <w:rsid w:val="00FE50B4"/>
    <w:rsid w:val="00FE5429"/>
    <w:rsid w:val="00FE54BF"/>
    <w:rsid w:val="00FE5819"/>
    <w:rsid w:val="00FF10C9"/>
    <w:rsid w:val="00FF154E"/>
    <w:rsid w:val="00FF21C6"/>
    <w:rsid w:val="00FF2426"/>
    <w:rsid w:val="00FF4771"/>
    <w:rsid w:val="00FF4D3B"/>
    <w:rsid w:val="00FF55C0"/>
    <w:rsid w:val="00FF55DC"/>
    <w:rsid w:val="00FF5EEB"/>
    <w:rsid w:val="00FF62FD"/>
    <w:rsid w:val="00FF7438"/>
    <w:rsid w:val="00FF7EB1"/>
    <w:rsid w:val="01051BA6"/>
    <w:rsid w:val="017C05A4"/>
    <w:rsid w:val="01F83B3D"/>
    <w:rsid w:val="0325A6AB"/>
    <w:rsid w:val="034D6322"/>
    <w:rsid w:val="0485D2B3"/>
    <w:rsid w:val="0509710E"/>
    <w:rsid w:val="064E89F2"/>
    <w:rsid w:val="06D85AB6"/>
    <w:rsid w:val="07EDE7E9"/>
    <w:rsid w:val="09B54D92"/>
    <w:rsid w:val="0B51177D"/>
    <w:rsid w:val="0C509A16"/>
    <w:rsid w:val="0CD31859"/>
    <w:rsid w:val="0E0B7654"/>
    <w:rsid w:val="129E9FF2"/>
    <w:rsid w:val="172FBDD2"/>
    <w:rsid w:val="183BDE82"/>
    <w:rsid w:val="19364B6E"/>
    <w:rsid w:val="1A643CC7"/>
    <w:rsid w:val="1BB905CC"/>
    <w:rsid w:val="1C9E2ADD"/>
    <w:rsid w:val="1CCC05D3"/>
    <w:rsid w:val="1FADDE89"/>
    <w:rsid w:val="200F3209"/>
    <w:rsid w:val="21C8AFD5"/>
    <w:rsid w:val="22048B86"/>
    <w:rsid w:val="220DF445"/>
    <w:rsid w:val="222F1583"/>
    <w:rsid w:val="22C3F407"/>
    <w:rsid w:val="24C3C999"/>
    <w:rsid w:val="25D986C8"/>
    <w:rsid w:val="25F097B9"/>
    <w:rsid w:val="26B6796C"/>
    <w:rsid w:val="2738D38C"/>
    <w:rsid w:val="287D0735"/>
    <w:rsid w:val="29C2CF34"/>
    <w:rsid w:val="2AF210EE"/>
    <w:rsid w:val="319A0DF2"/>
    <w:rsid w:val="33AD1170"/>
    <w:rsid w:val="342BDC19"/>
    <w:rsid w:val="34A21862"/>
    <w:rsid w:val="34B8A5A3"/>
    <w:rsid w:val="361712C3"/>
    <w:rsid w:val="38E27487"/>
    <w:rsid w:val="3A5D066E"/>
    <w:rsid w:val="3B8752FA"/>
    <w:rsid w:val="3CA9F26B"/>
    <w:rsid w:val="3E25991E"/>
    <w:rsid w:val="3E4846C2"/>
    <w:rsid w:val="3E724FA9"/>
    <w:rsid w:val="3F80CEFD"/>
    <w:rsid w:val="3F906471"/>
    <w:rsid w:val="405B9530"/>
    <w:rsid w:val="406888AE"/>
    <w:rsid w:val="411476E8"/>
    <w:rsid w:val="4233CD3E"/>
    <w:rsid w:val="42F1FF30"/>
    <w:rsid w:val="439607D1"/>
    <w:rsid w:val="439C8592"/>
    <w:rsid w:val="46F515A4"/>
    <w:rsid w:val="46F7610A"/>
    <w:rsid w:val="470E0A76"/>
    <w:rsid w:val="4787AF29"/>
    <w:rsid w:val="48912F02"/>
    <w:rsid w:val="48D5AE54"/>
    <w:rsid w:val="48FCC00A"/>
    <w:rsid w:val="495C1667"/>
    <w:rsid w:val="496098EF"/>
    <w:rsid w:val="4A1D9A3F"/>
    <w:rsid w:val="4A2ACA75"/>
    <w:rsid w:val="4CAFE600"/>
    <w:rsid w:val="4D490E37"/>
    <w:rsid w:val="4DEB7204"/>
    <w:rsid w:val="5059F356"/>
    <w:rsid w:val="5073F880"/>
    <w:rsid w:val="508A6B86"/>
    <w:rsid w:val="509699A4"/>
    <w:rsid w:val="5099C68C"/>
    <w:rsid w:val="51165863"/>
    <w:rsid w:val="516E867B"/>
    <w:rsid w:val="5237830C"/>
    <w:rsid w:val="53B61522"/>
    <w:rsid w:val="540144CE"/>
    <w:rsid w:val="5970CCAA"/>
    <w:rsid w:val="5B8E2C19"/>
    <w:rsid w:val="5C892AAE"/>
    <w:rsid w:val="5D258FCA"/>
    <w:rsid w:val="5DB2B019"/>
    <w:rsid w:val="5DE90479"/>
    <w:rsid w:val="5F88C97F"/>
    <w:rsid w:val="5F95B246"/>
    <w:rsid w:val="60AF75B5"/>
    <w:rsid w:val="60DA7306"/>
    <w:rsid w:val="617E4E6F"/>
    <w:rsid w:val="618F5C8A"/>
    <w:rsid w:val="6295380D"/>
    <w:rsid w:val="62FFCC47"/>
    <w:rsid w:val="63D4E8BB"/>
    <w:rsid w:val="64B6C23D"/>
    <w:rsid w:val="656C07E8"/>
    <w:rsid w:val="65F06195"/>
    <w:rsid w:val="666A4E59"/>
    <w:rsid w:val="668A3C93"/>
    <w:rsid w:val="66A99884"/>
    <w:rsid w:val="685BBEF7"/>
    <w:rsid w:val="6B60BE98"/>
    <w:rsid w:val="6B810DD9"/>
    <w:rsid w:val="6BF8CE0E"/>
    <w:rsid w:val="6C58CBCC"/>
    <w:rsid w:val="6CFACA63"/>
    <w:rsid w:val="6D308B1F"/>
    <w:rsid w:val="6E583B57"/>
    <w:rsid w:val="6E947444"/>
    <w:rsid w:val="6F215998"/>
    <w:rsid w:val="6F53EBCB"/>
    <w:rsid w:val="6FD59D32"/>
    <w:rsid w:val="70EA7546"/>
    <w:rsid w:val="71C57AE3"/>
    <w:rsid w:val="72071B12"/>
    <w:rsid w:val="7220F41A"/>
    <w:rsid w:val="725EAF70"/>
    <w:rsid w:val="73D9A432"/>
    <w:rsid w:val="74D9E2E1"/>
    <w:rsid w:val="74DBCB66"/>
    <w:rsid w:val="76CD3EBC"/>
    <w:rsid w:val="7849AA52"/>
    <w:rsid w:val="7B022023"/>
    <w:rsid w:val="7C4A6D83"/>
    <w:rsid w:val="7CFEEA8D"/>
    <w:rsid w:val="7F223F07"/>
    <w:rsid w:val="7F6408E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617512E"/>
  <w15:docId w15:val="{A347D049-14CC-4014-8A00-706BC30357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Calibri"/>
        <w:sz w:val="22"/>
        <w:szCs w:val="22"/>
        <w:lang w:val="en-AU" w:eastAsia="en-AU"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qFormat="1"/>
    <w:lsdException w:name="heading 3" w:locked="1" w:qFormat="1"/>
    <w:lsdException w:name="heading 4" w:locked="1" w:semiHidden="1" w:uiPriority="0" w:unhideWhenUsed="1"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uiPriority="0"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39"/>
    <w:lsdException w:name="toc 2" w:locked="1" w:uiPriority="39"/>
    <w:lsdException w:name="toc 3" w:locked="1" w:uiPriority="39"/>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locked="1" w:uiPriority="0"/>
    <w:lsdException w:name="Body Text Indent 3" w:semiHidden="1" w:unhideWhenUsed="1"/>
    <w:lsdException w:name="Block Text" w:semiHidden="1" w:unhideWhenUsed="1"/>
    <w:lsdException w:name="Hyperlink" w:locked="1"/>
    <w:lsdException w:name="FollowedHyperlink" w:semiHidden="1"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A503B"/>
    <w:pPr>
      <w:spacing w:after="200" w:line="276" w:lineRule="auto"/>
    </w:pPr>
    <w:rPr>
      <w:rFonts w:cs="Times New Roman"/>
      <w:lang w:eastAsia="en-US"/>
    </w:rPr>
  </w:style>
  <w:style w:type="paragraph" w:styleId="Heading1">
    <w:name w:val="heading 1"/>
    <w:basedOn w:val="Normal"/>
    <w:next w:val="Normal"/>
    <w:link w:val="Heading1Char"/>
    <w:uiPriority w:val="99"/>
    <w:qFormat/>
    <w:rsid w:val="00685263"/>
    <w:pPr>
      <w:keepNext/>
      <w:keepLines/>
      <w:spacing w:before="480" w:after="0"/>
      <w:outlineLvl w:val="0"/>
    </w:pPr>
    <w:rPr>
      <w:rFonts w:ascii="Cambria" w:hAnsi="Cambria"/>
      <w:b/>
      <w:bCs/>
      <w:color w:val="365F91"/>
      <w:sz w:val="28"/>
      <w:szCs w:val="28"/>
    </w:rPr>
  </w:style>
  <w:style w:type="paragraph" w:styleId="Heading2">
    <w:name w:val="heading 2"/>
    <w:basedOn w:val="Normal"/>
    <w:next w:val="Normal"/>
    <w:link w:val="Heading2Char"/>
    <w:uiPriority w:val="99"/>
    <w:qFormat/>
    <w:rsid w:val="34B8A5A3"/>
    <w:pPr>
      <w:keepNext/>
      <w:keepLines/>
      <w:spacing w:before="200" w:after="0"/>
      <w:outlineLvl w:val="1"/>
    </w:pPr>
    <w:rPr>
      <w:rFonts w:ascii="Cambria" w:hAnsi="Cambria"/>
      <w:b/>
      <w:bCs/>
      <w:color w:val="4F81BD" w:themeColor="accent1"/>
      <w:sz w:val="26"/>
      <w:szCs w:val="26"/>
    </w:rPr>
  </w:style>
  <w:style w:type="paragraph" w:styleId="Heading3">
    <w:name w:val="heading 3"/>
    <w:basedOn w:val="Normal"/>
    <w:next w:val="Normal"/>
    <w:link w:val="Heading3Char"/>
    <w:uiPriority w:val="99"/>
    <w:qFormat/>
    <w:rsid w:val="005147E7"/>
    <w:pPr>
      <w:keepNext/>
      <w:keepLines/>
      <w:spacing w:before="200" w:after="0"/>
      <w:outlineLvl w:val="2"/>
    </w:pPr>
    <w:rPr>
      <w:rFonts w:ascii="Cambria" w:hAnsi="Cambria"/>
      <w:b/>
      <w:bCs/>
      <w:color w:val="4F81BD"/>
    </w:rPr>
  </w:style>
  <w:style w:type="paragraph" w:styleId="Heading8">
    <w:name w:val="heading 8"/>
    <w:basedOn w:val="Normal"/>
    <w:next w:val="Normal"/>
    <w:link w:val="Heading8Char"/>
    <w:uiPriority w:val="99"/>
    <w:qFormat/>
    <w:rsid w:val="00685263"/>
    <w:pPr>
      <w:tabs>
        <w:tab w:val="num" w:pos="1440"/>
      </w:tabs>
      <w:spacing w:before="240" w:after="60" w:line="240" w:lineRule="auto"/>
      <w:ind w:left="1440" w:hanging="432"/>
      <w:outlineLvl w:val="7"/>
    </w:pPr>
    <w:rPr>
      <w:rFonts w:ascii="Times New Roman" w:hAnsi="Times New Roman"/>
      <w:i/>
      <w:iCs/>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locked/>
    <w:rsid w:val="00685263"/>
    <w:rPr>
      <w:rFonts w:ascii="Cambria" w:hAnsi="Cambria" w:cs="Times New Roman"/>
      <w:b/>
      <w:bCs/>
      <w:color w:val="365F91"/>
      <w:sz w:val="28"/>
      <w:szCs w:val="28"/>
    </w:rPr>
  </w:style>
  <w:style w:type="character" w:customStyle="1" w:styleId="Heading2Char">
    <w:name w:val="Heading 2 Char"/>
    <w:basedOn w:val="DefaultParagraphFont"/>
    <w:link w:val="Heading2"/>
    <w:uiPriority w:val="99"/>
    <w:rsid w:val="00685263"/>
    <w:rPr>
      <w:rFonts w:ascii="Cambria" w:hAnsi="Cambria" w:cs="Times New Roman"/>
      <w:b/>
      <w:bCs/>
      <w:color w:val="4F81BD" w:themeColor="accent1"/>
      <w:sz w:val="26"/>
      <w:szCs w:val="26"/>
      <w:lang w:eastAsia="en-US"/>
    </w:rPr>
  </w:style>
  <w:style w:type="character" w:customStyle="1" w:styleId="Heading3Char">
    <w:name w:val="Heading 3 Char"/>
    <w:basedOn w:val="DefaultParagraphFont"/>
    <w:link w:val="Heading3"/>
    <w:uiPriority w:val="99"/>
    <w:locked/>
    <w:rsid w:val="005147E7"/>
    <w:rPr>
      <w:rFonts w:ascii="Cambria" w:hAnsi="Cambria" w:cs="Times New Roman"/>
      <w:b/>
      <w:bCs/>
      <w:color w:val="4F81BD"/>
    </w:rPr>
  </w:style>
  <w:style w:type="character" w:customStyle="1" w:styleId="Heading8Char">
    <w:name w:val="Heading 8 Char"/>
    <w:basedOn w:val="DefaultParagraphFont"/>
    <w:link w:val="Heading8"/>
    <w:uiPriority w:val="99"/>
    <w:locked/>
    <w:rsid w:val="00685263"/>
    <w:rPr>
      <w:rFonts w:ascii="Times New Roman" w:hAnsi="Times New Roman" w:cs="Times New Roman"/>
      <w:i/>
      <w:iCs/>
      <w:sz w:val="24"/>
      <w:szCs w:val="24"/>
    </w:rPr>
  </w:style>
  <w:style w:type="paragraph" w:styleId="ListParagraph">
    <w:name w:val="List Paragraph"/>
    <w:basedOn w:val="Normal"/>
    <w:link w:val="ListParagraphChar"/>
    <w:uiPriority w:val="99"/>
    <w:qFormat/>
    <w:rsid w:val="00685263"/>
    <w:pPr>
      <w:ind w:left="720"/>
    </w:pPr>
  </w:style>
  <w:style w:type="paragraph" w:styleId="TOCHeading">
    <w:name w:val="TOC Heading"/>
    <w:basedOn w:val="Heading1"/>
    <w:next w:val="Normal"/>
    <w:uiPriority w:val="99"/>
    <w:qFormat/>
    <w:rsid w:val="00685263"/>
    <w:pPr>
      <w:outlineLvl w:val="9"/>
    </w:pPr>
    <w:rPr>
      <w:lang w:val="en-US"/>
    </w:rPr>
  </w:style>
  <w:style w:type="paragraph" w:styleId="TOC1">
    <w:name w:val="toc 1"/>
    <w:basedOn w:val="Normal"/>
    <w:next w:val="Normal"/>
    <w:uiPriority w:val="39"/>
    <w:rsid w:val="003113A7"/>
    <w:pPr>
      <w:tabs>
        <w:tab w:val="left" w:pos="851"/>
        <w:tab w:val="left" w:pos="910"/>
        <w:tab w:val="right" w:leader="dot" w:pos="9038"/>
      </w:tabs>
      <w:spacing w:after="100" w:line="240" w:lineRule="auto"/>
      <w:ind w:left="284" w:hanging="142"/>
    </w:pPr>
    <w:rPr>
      <w:b/>
      <w:noProof/>
      <w:color w:val="000000"/>
      <w:sz w:val="24"/>
      <w:szCs w:val="24"/>
      <w:lang w:eastAsia="en-AU"/>
    </w:rPr>
  </w:style>
  <w:style w:type="paragraph" w:styleId="TOC2">
    <w:name w:val="toc 2"/>
    <w:basedOn w:val="Normal"/>
    <w:next w:val="Normal"/>
    <w:uiPriority w:val="39"/>
    <w:rsid w:val="00685263"/>
    <w:pPr>
      <w:spacing w:after="100"/>
      <w:ind w:left="220"/>
    </w:pPr>
  </w:style>
  <w:style w:type="character" w:styleId="Hyperlink">
    <w:name w:val="Hyperlink"/>
    <w:basedOn w:val="DefaultParagraphFont"/>
    <w:uiPriority w:val="99"/>
    <w:rsid w:val="00685263"/>
    <w:rPr>
      <w:rFonts w:cs="Times New Roman"/>
      <w:color w:val="0000FF"/>
      <w:u w:val="single"/>
    </w:rPr>
  </w:style>
  <w:style w:type="paragraph" w:styleId="BalloonText">
    <w:name w:val="Balloon Text"/>
    <w:basedOn w:val="Normal"/>
    <w:link w:val="BalloonTextChar"/>
    <w:uiPriority w:val="99"/>
    <w:semiHidden/>
    <w:rsid w:val="00685263"/>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685263"/>
    <w:rPr>
      <w:rFonts w:ascii="Tahoma" w:hAnsi="Tahoma" w:cs="Tahoma"/>
      <w:sz w:val="16"/>
      <w:szCs w:val="16"/>
    </w:rPr>
  </w:style>
  <w:style w:type="paragraph" w:styleId="Header">
    <w:name w:val="header"/>
    <w:basedOn w:val="Normal"/>
    <w:link w:val="HeaderChar"/>
    <w:uiPriority w:val="99"/>
    <w:rsid w:val="00685263"/>
    <w:pPr>
      <w:tabs>
        <w:tab w:val="center" w:pos="4513"/>
        <w:tab w:val="right" w:pos="9026"/>
      </w:tabs>
      <w:spacing w:after="0" w:line="240" w:lineRule="auto"/>
    </w:pPr>
  </w:style>
  <w:style w:type="character" w:customStyle="1" w:styleId="HeaderChar">
    <w:name w:val="Header Char"/>
    <w:basedOn w:val="DefaultParagraphFont"/>
    <w:link w:val="Header"/>
    <w:uiPriority w:val="99"/>
    <w:locked/>
    <w:rsid w:val="00685263"/>
    <w:rPr>
      <w:rFonts w:cs="Times New Roman"/>
    </w:rPr>
  </w:style>
  <w:style w:type="paragraph" w:styleId="Footer">
    <w:name w:val="footer"/>
    <w:basedOn w:val="Normal"/>
    <w:link w:val="FooterChar"/>
    <w:uiPriority w:val="99"/>
    <w:rsid w:val="00685263"/>
    <w:pPr>
      <w:tabs>
        <w:tab w:val="center" w:pos="4513"/>
        <w:tab w:val="right" w:pos="9026"/>
      </w:tabs>
      <w:spacing w:after="0" w:line="240" w:lineRule="auto"/>
    </w:pPr>
  </w:style>
  <w:style w:type="character" w:customStyle="1" w:styleId="FooterChar">
    <w:name w:val="Footer Char"/>
    <w:basedOn w:val="DefaultParagraphFont"/>
    <w:link w:val="Footer"/>
    <w:uiPriority w:val="99"/>
    <w:locked/>
    <w:rsid w:val="00685263"/>
    <w:rPr>
      <w:rFonts w:cs="Times New Roman"/>
    </w:rPr>
  </w:style>
  <w:style w:type="paragraph" w:customStyle="1" w:styleId="FCHeader">
    <w:name w:val="FC_Header"/>
    <w:basedOn w:val="Heading8"/>
    <w:uiPriority w:val="99"/>
    <w:rsid w:val="00685263"/>
    <w:pPr>
      <w:keepNext/>
      <w:numPr>
        <w:ilvl w:val="7"/>
      </w:numPr>
      <w:tabs>
        <w:tab w:val="num" w:pos="1440"/>
      </w:tabs>
      <w:spacing w:after="360"/>
      <w:ind w:left="1440" w:hanging="432"/>
    </w:pPr>
    <w:rPr>
      <w:rFonts w:ascii="Arial" w:hAnsi="Arial"/>
      <w:b/>
      <w:bCs/>
      <w:i w:val="0"/>
      <w:iCs w:val="0"/>
      <w:spacing w:val="-5"/>
      <w:sz w:val="36"/>
      <w:szCs w:val="20"/>
      <w:lang w:val="en-US"/>
    </w:rPr>
  </w:style>
  <w:style w:type="character" w:customStyle="1" w:styleId="ListParagraphChar">
    <w:name w:val="List Paragraph Char"/>
    <w:basedOn w:val="DefaultParagraphFont"/>
    <w:link w:val="ListParagraph"/>
    <w:uiPriority w:val="99"/>
    <w:locked/>
    <w:rsid w:val="00685263"/>
    <w:rPr>
      <w:rFonts w:cs="Times New Roman"/>
    </w:rPr>
  </w:style>
  <w:style w:type="paragraph" w:styleId="CommentText">
    <w:name w:val="annotation text"/>
    <w:basedOn w:val="Normal"/>
    <w:link w:val="CommentTextChar"/>
    <w:uiPriority w:val="99"/>
    <w:semiHidden/>
    <w:rsid w:val="00183BDA"/>
    <w:pPr>
      <w:spacing w:line="240" w:lineRule="auto"/>
    </w:pPr>
    <w:rPr>
      <w:sz w:val="20"/>
      <w:szCs w:val="20"/>
    </w:rPr>
  </w:style>
  <w:style w:type="character" w:customStyle="1" w:styleId="CommentTextChar">
    <w:name w:val="Comment Text Char"/>
    <w:basedOn w:val="DefaultParagraphFont"/>
    <w:link w:val="CommentText"/>
    <w:uiPriority w:val="99"/>
    <w:locked/>
    <w:rsid w:val="00183BDA"/>
    <w:rPr>
      <w:rFonts w:cs="Times New Roman"/>
      <w:sz w:val="20"/>
      <w:szCs w:val="20"/>
    </w:rPr>
  </w:style>
  <w:style w:type="paragraph" w:styleId="FootnoteText">
    <w:name w:val="footnote text"/>
    <w:basedOn w:val="Normal"/>
    <w:link w:val="FootnoteTextChar"/>
    <w:uiPriority w:val="99"/>
    <w:semiHidden/>
    <w:rsid w:val="00183BDA"/>
    <w:pPr>
      <w:spacing w:after="0" w:line="240" w:lineRule="auto"/>
    </w:pPr>
    <w:rPr>
      <w:rFonts w:ascii="Arial" w:hAnsi="Arial"/>
      <w:spacing w:val="-5"/>
      <w:sz w:val="20"/>
      <w:szCs w:val="20"/>
      <w:lang w:val="en-US"/>
    </w:rPr>
  </w:style>
  <w:style w:type="character" w:customStyle="1" w:styleId="FootnoteTextChar">
    <w:name w:val="Footnote Text Char"/>
    <w:basedOn w:val="DefaultParagraphFont"/>
    <w:link w:val="FootnoteText"/>
    <w:uiPriority w:val="99"/>
    <w:locked/>
    <w:rsid w:val="00183BDA"/>
    <w:rPr>
      <w:rFonts w:ascii="Arial" w:hAnsi="Arial" w:cs="Times New Roman"/>
      <w:spacing w:val="-5"/>
      <w:sz w:val="20"/>
      <w:szCs w:val="20"/>
      <w:lang w:val="en-US"/>
    </w:rPr>
  </w:style>
  <w:style w:type="character" w:styleId="FootnoteReference">
    <w:name w:val="footnote reference"/>
    <w:basedOn w:val="DefaultParagraphFont"/>
    <w:uiPriority w:val="99"/>
    <w:semiHidden/>
    <w:rsid w:val="00183BDA"/>
    <w:rPr>
      <w:rFonts w:cs="Times New Roman"/>
      <w:vertAlign w:val="superscript"/>
    </w:rPr>
  </w:style>
  <w:style w:type="table" w:styleId="TableGrid">
    <w:name w:val="Table Grid"/>
    <w:basedOn w:val="TableNormal"/>
    <w:uiPriority w:val="99"/>
    <w:rsid w:val="00183BDA"/>
    <w:rPr>
      <w:rFonts w:ascii="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notetext">
    <w:name w:val="notetext"/>
    <w:basedOn w:val="Normal"/>
    <w:uiPriority w:val="99"/>
    <w:rsid w:val="00EB4225"/>
    <w:pPr>
      <w:spacing w:before="122" w:after="0" w:line="198" w:lineRule="atLeast"/>
      <w:ind w:left="1985" w:hanging="851"/>
    </w:pPr>
    <w:rPr>
      <w:rFonts w:ascii="Times New Roman" w:hAnsi="Times New Roman"/>
      <w:sz w:val="18"/>
      <w:szCs w:val="18"/>
      <w:lang w:eastAsia="en-AU"/>
    </w:rPr>
  </w:style>
  <w:style w:type="paragraph" w:customStyle="1" w:styleId="subsection">
    <w:name w:val="subsection"/>
    <w:aliases w:val="ss"/>
    <w:basedOn w:val="Normal"/>
    <w:uiPriority w:val="99"/>
    <w:rsid w:val="00EB4225"/>
    <w:pPr>
      <w:spacing w:before="180" w:after="0" w:line="240" w:lineRule="auto"/>
      <w:ind w:left="1134" w:hanging="1134"/>
    </w:pPr>
    <w:rPr>
      <w:rFonts w:ascii="Times New Roman" w:hAnsi="Times New Roman"/>
      <w:lang w:eastAsia="en-AU"/>
    </w:rPr>
  </w:style>
  <w:style w:type="paragraph" w:customStyle="1" w:styleId="definition">
    <w:name w:val="definition"/>
    <w:basedOn w:val="Normal"/>
    <w:uiPriority w:val="99"/>
    <w:rsid w:val="00EB4225"/>
    <w:pPr>
      <w:spacing w:before="180" w:after="0" w:line="240" w:lineRule="auto"/>
      <w:ind w:left="1134"/>
    </w:pPr>
    <w:rPr>
      <w:rFonts w:ascii="Times New Roman" w:hAnsi="Times New Roman"/>
      <w:lang w:eastAsia="en-AU"/>
    </w:rPr>
  </w:style>
  <w:style w:type="paragraph" w:customStyle="1" w:styleId="FCList">
    <w:name w:val="FC_List"/>
    <w:basedOn w:val="Header"/>
    <w:uiPriority w:val="99"/>
    <w:rsid w:val="00EB4225"/>
    <w:pPr>
      <w:tabs>
        <w:tab w:val="clear" w:pos="4513"/>
        <w:tab w:val="clear" w:pos="9026"/>
      </w:tabs>
      <w:spacing w:before="60" w:after="60"/>
    </w:pPr>
    <w:rPr>
      <w:rFonts w:ascii="Times New Roman" w:hAnsi="Times New Roman"/>
      <w:sz w:val="24"/>
      <w:szCs w:val="24"/>
    </w:rPr>
  </w:style>
  <w:style w:type="paragraph" w:customStyle="1" w:styleId="FCTitle">
    <w:name w:val="FC_Title"/>
    <w:basedOn w:val="Normal"/>
    <w:uiPriority w:val="99"/>
    <w:rsid w:val="00EB4225"/>
    <w:pPr>
      <w:spacing w:before="240" w:after="360" w:line="240" w:lineRule="auto"/>
    </w:pPr>
    <w:rPr>
      <w:rFonts w:ascii="Arial" w:hAnsi="Arial" w:cs="Arial"/>
      <w:b/>
      <w:bCs/>
      <w:sz w:val="32"/>
      <w:szCs w:val="24"/>
    </w:rPr>
  </w:style>
  <w:style w:type="paragraph" w:styleId="BodyTextIndent2">
    <w:name w:val="Body Text Indent 2"/>
    <w:basedOn w:val="Normal"/>
    <w:link w:val="BodyTextIndent2Char"/>
    <w:uiPriority w:val="99"/>
    <w:rsid w:val="00485362"/>
    <w:pPr>
      <w:spacing w:after="120" w:line="480" w:lineRule="auto"/>
      <w:ind w:left="283"/>
    </w:pPr>
    <w:rPr>
      <w:rFonts w:ascii="Times New Roman" w:hAnsi="Times New Roman"/>
      <w:sz w:val="24"/>
      <w:szCs w:val="24"/>
      <w:lang w:eastAsia="en-AU"/>
    </w:rPr>
  </w:style>
  <w:style w:type="character" w:customStyle="1" w:styleId="BodyTextIndent2Char">
    <w:name w:val="Body Text Indent 2 Char"/>
    <w:basedOn w:val="DefaultParagraphFont"/>
    <w:link w:val="BodyTextIndent2"/>
    <w:uiPriority w:val="99"/>
    <w:locked/>
    <w:rsid w:val="00485362"/>
    <w:rPr>
      <w:rFonts w:ascii="Times New Roman" w:hAnsi="Times New Roman" w:cs="Times New Roman"/>
      <w:sz w:val="24"/>
      <w:szCs w:val="24"/>
      <w:lang w:eastAsia="en-AU"/>
    </w:rPr>
  </w:style>
  <w:style w:type="paragraph" w:styleId="TOC3">
    <w:name w:val="toc 3"/>
    <w:basedOn w:val="Normal"/>
    <w:next w:val="Normal"/>
    <w:uiPriority w:val="39"/>
    <w:rsid w:val="00D03142"/>
    <w:pPr>
      <w:spacing w:after="100"/>
      <w:ind w:left="440"/>
    </w:pPr>
  </w:style>
  <w:style w:type="paragraph" w:styleId="NoSpacing">
    <w:name w:val="No Spacing"/>
    <w:uiPriority w:val="99"/>
    <w:qFormat/>
    <w:rsid w:val="004E270F"/>
    <w:rPr>
      <w:rFonts w:cs="Times New Roman"/>
      <w:lang w:eastAsia="en-US"/>
    </w:rPr>
  </w:style>
  <w:style w:type="character" w:styleId="FollowedHyperlink">
    <w:name w:val="FollowedHyperlink"/>
    <w:basedOn w:val="DefaultParagraphFont"/>
    <w:uiPriority w:val="99"/>
    <w:semiHidden/>
    <w:rsid w:val="00853515"/>
    <w:rPr>
      <w:rFonts w:cs="Times New Roman"/>
      <w:color w:val="800080"/>
      <w:u w:val="single"/>
    </w:rPr>
  </w:style>
  <w:style w:type="character" w:styleId="Strong">
    <w:name w:val="Strong"/>
    <w:basedOn w:val="DefaultParagraphFont"/>
    <w:uiPriority w:val="99"/>
    <w:qFormat/>
    <w:rsid w:val="000E7B9A"/>
    <w:rPr>
      <w:rFonts w:cs="Times New Roman"/>
      <w:b/>
      <w:bCs/>
    </w:rPr>
  </w:style>
  <w:style w:type="character" w:styleId="CommentReference">
    <w:name w:val="annotation reference"/>
    <w:basedOn w:val="DefaultParagraphFont"/>
    <w:uiPriority w:val="99"/>
    <w:semiHidden/>
    <w:rsid w:val="00716A46"/>
    <w:rPr>
      <w:rFonts w:cs="Times New Roman"/>
      <w:sz w:val="16"/>
      <w:szCs w:val="16"/>
    </w:rPr>
  </w:style>
  <w:style w:type="paragraph" w:styleId="CommentSubject">
    <w:name w:val="annotation subject"/>
    <w:basedOn w:val="CommentText"/>
    <w:next w:val="CommentText"/>
    <w:link w:val="CommentSubjectChar"/>
    <w:uiPriority w:val="99"/>
    <w:semiHidden/>
    <w:rsid w:val="00133421"/>
    <w:rPr>
      <w:b/>
      <w:bCs/>
    </w:rPr>
  </w:style>
  <w:style w:type="character" w:customStyle="1" w:styleId="CommentSubjectChar">
    <w:name w:val="Comment Subject Char"/>
    <w:basedOn w:val="CommentTextChar"/>
    <w:link w:val="CommentSubject"/>
    <w:uiPriority w:val="99"/>
    <w:semiHidden/>
    <w:locked/>
    <w:rsid w:val="00133421"/>
    <w:rPr>
      <w:rFonts w:cs="Times New Roman"/>
      <w:b/>
      <w:bCs/>
      <w:sz w:val="20"/>
      <w:szCs w:val="20"/>
    </w:rPr>
  </w:style>
  <w:style w:type="paragraph" w:styleId="Revision">
    <w:name w:val="Revision"/>
    <w:hidden/>
    <w:uiPriority w:val="99"/>
    <w:semiHidden/>
    <w:rsid w:val="00B97D5B"/>
    <w:rPr>
      <w:rFonts w:cs="Times New Roman"/>
      <w:lang w:eastAsia="en-US"/>
    </w:rPr>
  </w:style>
  <w:style w:type="paragraph" w:customStyle="1" w:styleId="bodybodytext">
    <w:name w:val="body: body text"/>
    <w:basedOn w:val="Normal"/>
    <w:uiPriority w:val="99"/>
    <w:rsid w:val="00055EEB"/>
    <w:pPr>
      <w:widowControl w:val="0"/>
      <w:suppressAutoHyphens/>
      <w:autoSpaceDE w:val="0"/>
      <w:autoSpaceDN w:val="0"/>
      <w:adjustRightInd w:val="0"/>
      <w:spacing w:before="170" w:after="0" w:line="250" w:lineRule="atLeast"/>
      <w:textAlignment w:val="center"/>
    </w:pPr>
    <w:rPr>
      <w:rFonts w:ascii="TheSansLight-Plain" w:hAnsi="TheSansLight-Plain" w:cs="TheSansLight-Plain"/>
      <w:color w:val="000000"/>
      <w:spacing w:val="-2"/>
      <w:sz w:val="19"/>
      <w:szCs w:val="19"/>
      <w:lang w:val="en-US"/>
    </w:rPr>
  </w:style>
  <w:style w:type="character" w:customStyle="1" w:styleId="WordImportedListStyle2StylesforWordRTFImportedLists">
    <w:name w:val="Word Imported List Style2 (Styles for Word/RTF Imported Lists)"/>
    <w:uiPriority w:val="99"/>
    <w:rsid w:val="00055EEB"/>
    <w:rPr>
      <w:rFonts w:ascii="Symbol" w:hAnsi="Symbol"/>
      <w:w w:val="100"/>
    </w:rPr>
  </w:style>
  <w:style w:type="character" w:styleId="UnresolvedMention">
    <w:name w:val="Unresolved Mention"/>
    <w:basedOn w:val="DefaultParagraphFont"/>
    <w:uiPriority w:val="99"/>
    <w:semiHidden/>
    <w:unhideWhenUsed/>
    <w:rsid w:val="00396CC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4.xm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3.xml"/><Relationship Id="rId25"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www.nationalredress.gov.au" TargetMode="External"/><Relationship Id="rId28"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yperlink" Target="http://www.ag.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eader" Target="header7.xml"/><Relationship Id="rId27" Type="http://schemas.openxmlformats.org/officeDocument/2006/relationships/header" Target="header10.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roperties xmlns="http://www.imanage.com/work/xmlschema">
  <documentid>DOCUMENTS!69543992.1</documentid>
  <senderid>RUMBLE</senderid>
  <senderemail>LEAH.WEST@AGS.GOV.AU</senderemail>
  <lastmodified>2026-06-18T16:24:00.0000000+10:00</lastmodified>
  <database>DOCUMENTS</database>
</properties>
</file>

<file path=customXml/item3.xml><?xml version="1.0" encoding="utf-8"?>
<?mso-contentType ?>
<SharedContentType xmlns="Microsoft.SharePoint.Taxonomy.ContentTypeSync" SourceId="c4b2c377-c74f-46b8-b62e-9cefa93d8fc8" ContentTypeId="0x010100B7B479F47583304BA8B631462CC772D7" PreviousValue="tru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E21929661CA0604DABE7B5446DFE9812" ma:contentTypeVersion="38" ma:contentTypeDescription="Create a new document." ma:contentTypeScope="" ma:versionID="d23d739f099f55b95aeff4a2eb365ea5">
  <xsd:schema xmlns:xsd="http://www.w3.org/2001/XMLSchema" xmlns:xs="http://www.w3.org/2001/XMLSchema" xmlns:p="http://schemas.microsoft.com/office/2006/metadata/properties" xmlns:ns1="http://schemas.microsoft.com/sharepoint/v3" xmlns:ns2="a334ba3b-e131-42d3-95f3-2728f5a41884" xmlns:ns3="6a7e9632-768a-49bf-85ac-c69233ab2a52" xmlns:ns4="7a0e01e9-401c-4d26-a3da-eb26fb7e84e5" targetNamespace="http://schemas.microsoft.com/office/2006/metadata/properties" ma:root="true" ma:fieldsID="12f16b3ec85209bd64087774bbd4534f" ns1:_="" ns2:_="" ns3:_="" ns4:_="">
    <xsd:import namespace="http://schemas.microsoft.com/sharepoint/v3"/>
    <xsd:import namespace="a334ba3b-e131-42d3-95f3-2728f5a41884"/>
    <xsd:import namespace="6a7e9632-768a-49bf-85ac-c69233ab2a52"/>
    <xsd:import namespace="7a0e01e9-401c-4d26-a3da-eb26fb7e84e5"/>
    <xsd:element name="properties">
      <xsd:complexType>
        <xsd:sequence>
          <xsd:element name="documentManagement">
            <xsd:complexType>
              <xsd:all>
                <xsd:element ref="ns2:Security_x0020_Classification" minOccurs="0"/>
                <xsd:element ref="ns2:Original_x0020_Date_x0020_Created" minOccurs="0"/>
                <xsd:element ref="ns2:TaxCatchAllLabel"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SharedWithDetails" minOccurs="0"/>
                <xsd:element ref="ns4:MediaServiceMetadata" minOccurs="0"/>
                <xsd:element ref="ns4:MediaServiceFastMetadata" minOccurs="0"/>
                <xsd:element ref="ns4:MediaServiceDateTaken" minOccurs="0"/>
                <xsd:element ref="ns4:MediaLengthInSeconds" minOccurs="0"/>
                <xsd:element ref="ns4:MediaServiceOCR" minOccurs="0"/>
                <xsd:element ref="ns4:MediaServiceGenerationTime" minOccurs="0"/>
                <xsd:element ref="ns4:MediaServiceEventHashCode" minOccurs="0"/>
                <xsd:element ref="ns4:lcf76f155ced4ddcb4097134ff3c332f" minOccurs="0"/>
                <xsd:element ref="ns3:SharedWithUsers" minOccurs="0"/>
                <xsd:element ref="ns4:MediaServiceObjectDetectorVersions" minOccurs="0"/>
                <xsd:element ref="ns1:_ip_UnifiedCompliancePolicyProperties" minOccurs="0"/>
                <xsd:element ref="ns1:_ip_UnifiedCompliancePolicyUIAction" minOccurs="0"/>
                <xsd:element ref="ns3:_dlc_DocId" minOccurs="0"/>
                <xsd:element ref="ns3:_dlc_DocIdUrl" minOccurs="0"/>
                <xsd:element ref="ns3:_dlc_DocIdPersistId" minOccurs="0"/>
                <xsd:element ref="ns4:MediaServiceSearchProperties" minOccurs="0"/>
                <xsd:element ref="ns4:AshTammen" minOccurs="0"/>
                <xsd:element ref="ns4:EmailReceived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4" nillable="true" ma:displayName="Unified Compliance Policy Properties" ma:hidden="true" ma:internalName="_ip_UnifiedCompliancePolicyProperties">
      <xsd:simpleType>
        <xsd:restriction base="dms:Note"/>
      </xsd:simpleType>
    </xsd:element>
    <xsd:element name="_ip_UnifiedCompliancePolicyUIAction" ma:index="3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hidden="true" ma:internalName="Security_x0020_Classification">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xsd:simpleType>
        <xsd:restriction base="dms:DateTime"/>
      </xsd:simpleType>
    </xsd:element>
    <xsd:element name="TaxCatchAllLabel" ma:index="9" nillable="true" ma:displayName="Taxonomy Catch All Column1" ma:hidden="true" ma:list="{153ea3fc-5cc0-403b-968f-82ff20d7feb9}" ma:internalName="TaxCatchAllLabel" ma:readOnly="true" ma:showField="CatchAllDataLabel" ma:web="6a7e9632-768a-49bf-85ac-c69233ab2a52">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11" nillable="true" ma:taxonomy="true" ma:internalName="e0fcb3f570964638902a63147cd98219" ma:taxonomyFieldName="Organisation_x0020_Unit" ma:displayName="Organisation Unit" ma:default=""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3" nillable="true" ma:taxonomy="true" ma:internalName="f0888ba7078d4a1bac90b097c1ed0fad" ma:taxonomyFieldName="Initiating_x0020_Entity" ma:displayName="Initiating Entity"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153ea3fc-5cc0-403b-968f-82ff20d7feb9}" ma:internalName="TaxCatchAll" ma:showField="CatchAllData" ma:web="6a7e9632-768a-49bf-85ac-c69233ab2a5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a7e9632-768a-49bf-85ac-c69233ab2a52" elementFormDefault="qualified">
    <xsd:import namespace="http://schemas.microsoft.com/office/2006/documentManagement/types"/>
    <xsd:import namespace="http://schemas.microsoft.com/office/infopath/2007/PartnerControls"/>
    <xsd:element name="SharedWithDetails" ma:index="22" nillable="true" ma:displayName="Shared With Details" ma:internalName="SharedWithDetails" ma:readOnly="true">
      <xsd:simpleType>
        <xsd:restriction base="dms:Note">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36" nillable="true" ma:displayName="Document ID Value" ma:description="The value of the document ID assigned to this item." ma:indexed="true" ma:internalName="_dlc_DocId" ma:readOnly="true">
      <xsd:simpleType>
        <xsd:restriction base="dms:Text"/>
      </xsd:simpleType>
    </xsd:element>
    <xsd:element name="_dlc_DocIdUrl" ma:index="3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a0e01e9-401c-4d26-a3da-eb26fb7e84e5"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c4b2c377-c74f-46b8-b62e-9cefa93d8fc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AshTammen" ma:index="40" nillable="true" ma:displayName="Image" ma:format="Thumbnail" ma:internalName="AshTammen">
      <xsd:simpleType>
        <xsd:restriction base="dms:Unknown"/>
      </xsd:simpleType>
    </xsd:element>
    <xsd:element name="EmailReceivedDate" ma:index="41" nillable="true" ma:displayName="Email Received Date" ma:format="DateTime" ma:internalName="EmailReceived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TaxCatchAll xmlns="a334ba3b-e131-42d3-95f3-2728f5a41884">
      <Value>243</Value>
      <Value>1</Value>
    </TaxCatchAll>
    <TaxKeywordTaxHTField xmlns="a334ba3b-e131-42d3-95f3-2728f5a41884">
      <Terms xmlns="http://schemas.microsoft.com/office/infopath/2007/PartnerControls">
        <TermInfo xmlns="http://schemas.microsoft.com/office/infopath/2007/PartnerControls">
          <TermName xmlns="http://schemas.microsoft.com/office/infopath/2007/PartnerControls">agreement template [SEC=OFFICIAL]</TermName>
          <TermId xmlns="http://schemas.microsoft.com/office/infopath/2007/PartnerControls">00000000-0000-0000-0000-000000000000</TermId>
        </TermInfo>
      </Terms>
    </TaxKeywordTaxHTField>
    <_dlc_DocId xmlns="6a7e9632-768a-49bf-85ac-c69233ab2a52">FIN33523-1448337651-101973</_dlc_DocId>
    <_dlc_DocIdUrl xmlns="6a7e9632-768a-49bf-85ac-c69233ab2a52">
      <Url>https://financegovau.sharepoint.com/sites/M365_DoF_50033523/_layouts/15/DocIdRedir.aspx?ID=FIN33523-1448337651-101973</Url>
      <Description>FIN33523-1448337651-101973</Description>
    </_dlc_DocIdUrl>
    <Original_x0020_Date_x0020_Created xmlns="a334ba3b-e131-42d3-95f3-2728f5a41884" xsi:nil="true"/>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e0fcb3f570964638902a63147cd98219 xmlns="a334ba3b-e131-42d3-95f3-2728f5a41884">
      <Terms xmlns="http://schemas.microsoft.com/office/infopath/2007/PartnerControls">
        <TermInfo xmlns="http://schemas.microsoft.com/office/infopath/2007/PartnerControls">
          <TermName xmlns="http://schemas.microsoft.com/office/infopath/2007/PartnerControls">Commercial Law</TermName>
          <TermId xmlns="http://schemas.microsoft.com/office/infopath/2007/PartnerControls">339fbdb0-1894-43fd-8f6d-c4b5a482df32</TermId>
        </TermInfo>
      </Terms>
    </e0fcb3f570964638902a63147cd98219>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lcf76f155ced4ddcb4097134ff3c332f xmlns="7a0e01e9-401c-4d26-a3da-eb26fb7e84e5">
      <Terms xmlns="http://schemas.microsoft.com/office/infopath/2007/PartnerControls"/>
    </lcf76f155ced4ddcb4097134ff3c332f>
    <_ip_UnifiedCompliancePolicyUIAction xmlns="http://schemas.microsoft.com/sharepoint/v3" xsi:nil="true"/>
    <AshTammen xmlns="7a0e01e9-401c-4d26-a3da-eb26fb7e84e5" xsi:nil="true"/>
    <_ip_UnifiedCompliancePolicyProperties xmlns="http://schemas.microsoft.com/sharepoint/v3" xsi:nil="true"/>
    <EmailReceivedDate xmlns="7a0e01e9-401c-4d26-a3da-eb26fb7e84e5" xsi:nil="true"/>
  </documentManagement>
</p:propertie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152C6595-645F-4FA2-AB62-9BC38C9966C0}">
  <ds:schemaRefs>
    <ds:schemaRef ds:uri="http://schemas.microsoft.com/sharepoint/events"/>
  </ds:schemaRefs>
</ds:datastoreItem>
</file>

<file path=customXml/itemProps2.xml><?xml version="1.0" encoding="utf-8"?>
<ds:datastoreItem xmlns:ds="http://schemas.openxmlformats.org/officeDocument/2006/customXml" ds:itemID="{C2BB0EF4-6320-4C23-87AF-715A6D17F9F4}">
  <ds:schemaRefs>
    <ds:schemaRef ds:uri="http://www.imanage.com/work/xmlschema"/>
  </ds:schemaRefs>
</ds:datastoreItem>
</file>

<file path=customXml/itemProps3.xml><?xml version="1.0" encoding="utf-8"?>
<ds:datastoreItem xmlns:ds="http://schemas.openxmlformats.org/officeDocument/2006/customXml" ds:itemID="{72B6C6C7-8B4B-4619-B229-098EB159A15F}">
  <ds:schemaRefs>
    <ds:schemaRef ds:uri="Microsoft.SharePoint.Taxonomy.ContentTypeSync"/>
  </ds:schemaRefs>
</ds:datastoreItem>
</file>

<file path=customXml/itemProps4.xml><?xml version="1.0" encoding="utf-8"?>
<ds:datastoreItem xmlns:ds="http://schemas.openxmlformats.org/officeDocument/2006/customXml" ds:itemID="{CD8E6085-81FD-4028-BC0B-F1393F3B9750}">
  <ds:schemaRefs>
    <ds:schemaRef ds:uri="http://schemas.microsoft.com/sharepoint/v3/contenttype/forms"/>
  </ds:schemaRefs>
</ds:datastoreItem>
</file>

<file path=customXml/itemProps5.xml><?xml version="1.0" encoding="utf-8"?>
<ds:datastoreItem xmlns:ds="http://schemas.openxmlformats.org/officeDocument/2006/customXml" ds:itemID="{F59924AE-E611-4E46-AC19-B41A4EE17B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334ba3b-e131-42d3-95f3-2728f5a41884"/>
    <ds:schemaRef ds:uri="6a7e9632-768a-49bf-85ac-c69233ab2a52"/>
    <ds:schemaRef ds:uri="7a0e01e9-401c-4d26-a3da-eb26fb7e84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9209C11-E4C9-472F-9A95-E29234A3F7B5}">
  <ds:schemaRefs>
    <ds:schemaRef ds:uri="http://schemas.microsoft.com/office/2006/metadata/properties"/>
    <ds:schemaRef ds:uri="http://schemas.microsoft.com/office/infopath/2007/PartnerControls"/>
    <ds:schemaRef ds:uri="a334ba3b-e131-42d3-95f3-2728f5a41884"/>
    <ds:schemaRef ds:uri="6a7e9632-768a-49bf-85ac-c69233ab2a52"/>
    <ds:schemaRef ds:uri="7a0e01e9-401c-4d26-a3da-eb26fb7e84e5"/>
    <ds:schemaRef ds:uri="http://schemas.microsoft.com/sharepoint/v3"/>
  </ds:schemaRefs>
</ds:datastoreItem>
</file>

<file path=customXml/itemProps7.xml><?xml version="1.0" encoding="utf-8"?>
<ds:datastoreItem xmlns:ds="http://schemas.openxmlformats.org/officeDocument/2006/customXml" ds:itemID="{581AE8E8-0B2E-4E26-AC2D-5B5072A90D4E}">
  <ds:schemaRefs>
    <ds:schemaRef ds:uri="http://schemas.openxmlformats.org/officeDocument/2006/bibliography"/>
  </ds:schemaRefs>
</ds:datastoreItem>
</file>

<file path=docMetadata/LabelInfo.xml><?xml version="1.0" encoding="utf-8"?>
<clbl:labelList xmlns:clbl="http://schemas.microsoft.com/office/2020/mipLabelMetadata">
  <clbl:label id="{a0b85965-fb1c-4f62-a6d8-1e53985e401d}" enabled="1" method="Privileged" siteId="{5d2dd196-0646-4419-8922-440f7d464cf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24</Pages>
  <Words>8655</Words>
  <Characters>46741</Characters>
  <Application>Microsoft Office Word</Application>
  <DocSecurity>0</DocSecurity>
  <Lines>1198</Lines>
  <Paragraphs>644</Paragraphs>
  <ScaleCrop>false</ScaleCrop>
  <Company>FINANCE</Company>
  <LinksUpToDate>false</LinksUpToDate>
  <CharactersWithSpaces>54752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Commonwealth Low-risk Grant Agreement Template</dc:title>
  <dc:subject/>
  <dc:creator>Department of Finance</dc:creator>
  <cp:keywords>agreement template [SEC=OFFICIAL]</cp:keywords>
  <dc:description/>
  <cp:lastModifiedBy>Sweeney, Vicki</cp:lastModifiedBy>
  <cp:revision>2</cp:revision>
  <cp:lastPrinted>2022-04-14T11:36:00Z</cp:lastPrinted>
  <dcterms:created xsi:type="dcterms:W3CDTF">2026-08-31T04:02:00Z</dcterms:created>
  <dcterms:modified xsi:type="dcterms:W3CDTF">2026-08-31T04:02:00Z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GS CancelDocNew">
    <vt:lpwstr>TRUE</vt:lpwstr>
  </property>
  <property fmtid="{D5CDD505-2E9C-101B-9397-08002B2CF9AE}" pid="3" name="_NewReviewCycle">
    <vt:lpwstr/>
  </property>
  <property fmtid="{D5CDD505-2E9C-101B-9397-08002B2CF9AE}" pid="4" name="Objective-Id">
    <vt:lpwstr>A1451580</vt:lpwstr>
  </property>
  <property fmtid="{D5CDD505-2E9C-101B-9397-08002B2CF9AE}" pid="5" name="Objective-Comment">
    <vt:lpwstr/>
  </property>
  <property fmtid="{D5CDD505-2E9C-101B-9397-08002B2CF9AE}" pid="6" name="Objective-IsApproved">
    <vt:bool>false</vt:bool>
  </property>
  <property fmtid="{D5CDD505-2E9C-101B-9397-08002B2CF9AE}" pid="7" name="Objective-IsPublished">
    <vt:bool>true</vt:bool>
  </property>
  <property fmtid="{D5CDD505-2E9C-101B-9397-08002B2CF9AE}" pid="8" name="Objective-Owner">
    <vt:lpwstr>Eagle, Kenneth</vt:lpwstr>
  </property>
  <property fmtid="{D5CDD505-2E9C-101B-9397-08002B2CF9AE}" pid="9" name="Objective-Path">
    <vt:lpwstr>i Know-how Top Level:Client Groups:Dept of Finance &amp; Deregulation (Excl Comcover):FINANCE - Commercial Matters:Low Risk Grant Template - Review of Terms and Conditions (12004025):12004025 - Matter Documents:12004025 Template - Review of Terms and Conditio</vt:lpwstr>
  </property>
  <property fmtid="{D5CDD505-2E9C-101B-9397-08002B2CF9AE}" pid="10" name="Objective-Parent">
    <vt:lpwstr>12004025 Feb 2013 update</vt:lpwstr>
  </property>
  <property fmtid="{D5CDD505-2E9C-101B-9397-08002B2CF9AE}" pid="11" name="Objective-State">
    <vt:lpwstr>Published</vt:lpwstr>
  </property>
  <property fmtid="{D5CDD505-2E9C-101B-9397-08002B2CF9AE}" pid="12" name="Objective-Title">
    <vt:lpwstr>Grant Agreement - AGS comment 07 Mar 13</vt:lpwstr>
  </property>
  <property fmtid="{D5CDD505-2E9C-101B-9397-08002B2CF9AE}" pid="13" name="Objective-Version">
    <vt:lpwstr>4.0</vt:lpwstr>
  </property>
  <property fmtid="{D5CDD505-2E9C-101B-9397-08002B2CF9AE}" pid="14" name="Objective-VersionComment">
    <vt:lpwstr/>
  </property>
  <property fmtid="{D5CDD505-2E9C-101B-9397-08002B2CF9AE}" pid="15" name="Objective-VersionNumber">
    <vt:r8>5</vt:r8>
  </property>
  <property fmtid="{D5CDD505-2E9C-101B-9397-08002B2CF9AE}" pid="16" name="Objective-FileNumber">
    <vt:lpwstr>12004025-002</vt:lpwstr>
  </property>
  <property fmtid="{D5CDD505-2E9C-101B-9397-08002B2CF9AE}" pid="17" name="Objective-Classification">
    <vt:lpwstr>[Inherited - UNCLASSIFIED]</vt:lpwstr>
  </property>
  <property fmtid="{D5CDD505-2E9C-101B-9397-08002B2CF9AE}" pid="18" name="Objective-Caveats">
    <vt:lpwstr/>
  </property>
  <property fmtid="{D5CDD505-2E9C-101B-9397-08002B2CF9AE}" pid="19" name="Objective-Document Category [system]">
    <vt:lpwstr/>
  </property>
  <property fmtid="{D5CDD505-2E9C-101B-9397-08002B2CF9AE}" pid="20" name="Objective-DatePublished">
    <vt:filetime>2013-03-07T06:35:06Z</vt:filetime>
  </property>
  <property fmtid="{D5CDD505-2E9C-101B-9397-08002B2CF9AE}" pid="21" name="Objective-CreationStamp">
    <vt:filetime>2013-03-07T01:56:16Z</vt:filetime>
  </property>
  <property fmtid="{D5CDD505-2E9C-101B-9397-08002B2CF9AE}" pid="22" name="Objective-ModificationStamp">
    <vt:filetime>2013-03-07T06:35:07Z</vt:filetime>
  </property>
  <property fmtid="{D5CDD505-2E9C-101B-9397-08002B2CF9AE}" pid="23" name="CheckForSharePointFields">
    <vt:lpwstr>True</vt:lpwstr>
  </property>
  <property fmtid="{D5CDD505-2E9C-101B-9397-08002B2CF9AE}" pid="24" name="Template Filename">
    <vt:lpwstr/>
  </property>
  <property fmtid="{D5CDD505-2E9C-101B-9397-08002B2CF9AE}" pid="25" name="ObjectiveRef">
    <vt:lpwstr>Removed</vt:lpwstr>
  </property>
  <property fmtid="{D5CDD505-2E9C-101B-9397-08002B2CF9AE}" pid="26" name="LeadingLawyers">
    <vt:lpwstr>Removed</vt:lpwstr>
  </property>
  <property fmtid="{D5CDD505-2E9C-101B-9397-08002B2CF9AE}" pid="27" name="WSFooter">
    <vt:lpwstr>30621855</vt:lpwstr>
  </property>
  <property fmtid="{D5CDD505-2E9C-101B-9397-08002B2CF9AE}" pid="28" name="ContentTypeId">
    <vt:lpwstr>0x010100B7B479F47583304BA8B631462CC772D700E21929661CA0604DABE7B5446DFE9812</vt:lpwstr>
  </property>
  <property fmtid="{D5CDD505-2E9C-101B-9397-08002B2CF9AE}" pid="29" name="TaxKeyword">
    <vt:lpwstr>178;#agreement template [SEC=OFFICIAL]|6b6d89ab-a8f1-40fe-9f0d-5619e58133c7</vt:lpwstr>
  </property>
  <property fmtid="{D5CDD505-2E9C-101B-9397-08002B2CF9AE}" pid="30" name="AbtEntity">
    <vt:lpwstr>1;#Department of Finance|fd660e8f-8f31-49bd-92a3-d31d4da31afe</vt:lpwstr>
  </property>
  <property fmtid="{D5CDD505-2E9C-101B-9397-08002B2CF9AE}" pid="31" name="InitiatingEntity">
    <vt:lpwstr>1;#Department of Finance|fd660e8f-8f31-49bd-92a3-d31d4da31afe</vt:lpwstr>
  </property>
  <property fmtid="{D5CDD505-2E9C-101B-9397-08002B2CF9AE}" pid="32" name="Function and Activity">
    <vt:lpwstr/>
  </property>
  <property fmtid="{D5CDD505-2E9C-101B-9397-08002B2CF9AE}" pid="33" name="OrgUnit">
    <vt:lpwstr>2;#Grants|70c845c2-de6d-438a-85d0-be462581f948</vt:lpwstr>
  </property>
  <property fmtid="{D5CDD505-2E9C-101B-9397-08002B2CF9AE}" pid="34" name="_dlc_DocIdItemGuid">
    <vt:lpwstr>a2c29787-48bd-477e-83d3-cf1b62c669e8</vt:lpwstr>
  </property>
  <property fmtid="{D5CDD505-2E9C-101B-9397-08002B2CF9AE}" pid="35" name="PM_Namespace">
    <vt:lpwstr>gov.au</vt:lpwstr>
  </property>
  <property fmtid="{D5CDD505-2E9C-101B-9397-08002B2CF9AE}" pid="36" name="PM_Caveats_Count">
    <vt:lpwstr>0</vt:lpwstr>
  </property>
  <property fmtid="{D5CDD505-2E9C-101B-9397-08002B2CF9AE}" pid="37" name="PM_Version">
    <vt:lpwstr>2018.4</vt:lpwstr>
  </property>
  <property fmtid="{D5CDD505-2E9C-101B-9397-08002B2CF9AE}" pid="38" name="PM_Note">
    <vt:lpwstr/>
  </property>
  <property fmtid="{D5CDD505-2E9C-101B-9397-08002B2CF9AE}" pid="39" name="PMHMAC">
    <vt:lpwstr>v=2022.1;a=SHA256;h=95C3DC6F76FD01DB53224F414F650CF8104FD0DE15D9C746FB8CAF383C7CC943</vt:lpwstr>
  </property>
  <property fmtid="{D5CDD505-2E9C-101B-9397-08002B2CF9AE}" pid="40" name="PM_Qualifier">
    <vt:lpwstr/>
  </property>
  <property fmtid="{D5CDD505-2E9C-101B-9397-08002B2CF9AE}" pid="41" name="PM_SecurityClassification">
    <vt:lpwstr>OFFICIAL</vt:lpwstr>
  </property>
  <property fmtid="{D5CDD505-2E9C-101B-9397-08002B2CF9AE}" pid="42" name="PM_ProtectiveMarkingValue_Header">
    <vt:lpwstr>OFFICIAL</vt:lpwstr>
  </property>
  <property fmtid="{D5CDD505-2E9C-101B-9397-08002B2CF9AE}" pid="43" name="PM_OriginationTimeStamp">
    <vt:lpwstr>2024-09-26T02:53:36Z</vt:lpwstr>
  </property>
  <property fmtid="{D5CDD505-2E9C-101B-9397-08002B2CF9AE}" pid="44" name="PM_Markers">
    <vt:lpwstr/>
  </property>
  <property fmtid="{D5CDD505-2E9C-101B-9397-08002B2CF9AE}" pid="45" name="MSIP_Label_87d6481e-ccdd-4ab6-8b26-05a0df5699e7_Name">
    <vt:lpwstr>OFFICIAL</vt:lpwstr>
  </property>
  <property fmtid="{D5CDD505-2E9C-101B-9397-08002B2CF9AE}" pid="46" name="MSIP_Label_87d6481e-ccdd-4ab6-8b26-05a0df5699e7_SiteId">
    <vt:lpwstr>08954cee-4782-4ff6-9ad5-1997dccef4b0</vt:lpwstr>
  </property>
  <property fmtid="{D5CDD505-2E9C-101B-9397-08002B2CF9AE}" pid="47" name="MSIP_Label_87d6481e-ccdd-4ab6-8b26-05a0df5699e7_Enabled">
    <vt:lpwstr>true</vt:lpwstr>
  </property>
  <property fmtid="{D5CDD505-2E9C-101B-9397-08002B2CF9AE}" pid="48" name="PM_OriginatorUserAccountName_SHA256">
    <vt:lpwstr>2960B7B4336A6235B250FA669E47900F547619E8656D995BF6556DDDA3C15B27</vt:lpwstr>
  </property>
  <property fmtid="{D5CDD505-2E9C-101B-9397-08002B2CF9AE}" pid="49" name="MSIP_Label_87d6481e-ccdd-4ab6-8b26-05a0df5699e7_SetDate">
    <vt:lpwstr>2024-09-26T02:53:36Z</vt:lpwstr>
  </property>
  <property fmtid="{D5CDD505-2E9C-101B-9397-08002B2CF9AE}" pid="50" name="MSIP_Label_87d6481e-ccdd-4ab6-8b26-05a0df5699e7_Method">
    <vt:lpwstr>Privileged</vt:lpwstr>
  </property>
  <property fmtid="{D5CDD505-2E9C-101B-9397-08002B2CF9AE}" pid="51" name="MSIP_Label_87d6481e-ccdd-4ab6-8b26-05a0df5699e7_ContentBits">
    <vt:lpwstr>3</vt:lpwstr>
  </property>
  <property fmtid="{D5CDD505-2E9C-101B-9397-08002B2CF9AE}" pid="52" name="MSIP_Label_87d6481e-ccdd-4ab6-8b26-05a0df5699e7_ActionId">
    <vt:lpwstr>1fb1fe5b10e1447bb699d60e3402fdc4</vt:lpwstr>
  </property>
  <property fmtid="{D5CDD505-2E9C-101B-9397-08002B2CF9AE}" pid="53" name="PM_InsertionValue">
    <vt:lpwstr>OFFICIAL</vt:lpwstr>
  </property>
  <property fmtid="{D5CDD505-2E9C-101B-9397-08002B2CF9AE}" pid="54" name="PM_Originator_Hash_SHA1">
    <vt:lpwstr>BD7DBE7037605F29B66C91C3313C7E4BC9FCCA4B</vt:lpwstr>
  </property>
  <property fmtid="{D5CDD505-2E9C-101B-9397-08002B2CF9AE}" pid="55" name="PM_DisplayValueSecClassificationWithQualifier">
    <vt:lpwstr>OFFICIAL</vt:lpwstr>
  </property>
  <property fmtid="{D5CDD505-2E9C-101B-9397-08002B2CF9AE}" pid="56" name="PM_Originating_FileId">
    <vt:lpwstr>78560570925E4F52B73DA162D5F3E235</vt:lpwstr>
  </property>
  <property fmtid="{D5CDD505-2E9C-101B-9397-08002B2CF9AE}" pid="57" name="PM_ProtectiveMarkingValue_Footer">
    <vt:lpwstr>OFFICIAL</vt:lpwstr>
  </property>
  <property fmtid="{D5CDD505-2E9C-101B-9397-08002B2CF9AE}" pid="58" name="PM_ProtectiveMarkingImage_Header">
    <vt:lpwstr>C:\Program Files\Common Files\janusNET Shared\janusSEAL\Images\DocumentSlashBlue.png</vt:lpwstr>
  </property>
  <property fmtid="{D5CDD505-2E9C-101B-9397-08002B2CF9AE}" pid="59" name="PM_ProtectiveMarkingImage_Footer">
    <vt:lpwstr>C:\Program Files\Common Files\janusNET Shared\janusSEAL\Images\DocumentSlashBlue.png</vt:lpwstr>
  </property>
  <property fmtid="{D5CDD505-2E9C-101B-9397-08002B2CF9AE}" pid="60" name="PM_Display">
    <vt:lpwstr>OFFICIAL</vt:lpwstr>
  </property>
  <property fmtid="{D5CDD505-2E9C-101B-9397-08002B2CF9AE}" pid="61" name="PM_OriginatorDomainName_SHA256">
    <vt:lpwstr>325440F6CA31C4C3BCE4433552DC42928CAAD3E2731ABE35FDE729ECEB763AF0</vt:lpwstr>
  </property>
  <property fmtid="{D5CDD505-2E9C-101B-9397-08002B2CF9AE}" pid="62" name="PMUuid">
    <vt:lpwstr>v=2022.2;d=gov.au;g=46DD6D7C-8107-577B-BC6E-F348953B2E44</vt:lpwstr>
  </property>
  <property fmtid="{D5CDD505-2E9C-101B-9397-08002B2CF9AE}" pid="63" name="PM_Hash_Version">
    <vt:lpwstr>2022.1</vt:lpwstr>
  </property>
  <property fmtid="{D5CDD505-2E9C-101B-9397-08002B2CF9AE}" pid="64" name="PM_Hash_Salt_Prev">
    <vt:lpwstr>355EF6320624ADD2768726EE560A78E6</vt:lpwstr>
  </property>
  <property fmtid="{D5CDD505-2E9C-101B-9397-08002B2CF9AE}" pid="65" name="PM_Hash_Salt">
    <vt:lpwstr>B689C22C7844E713FE0A42DF1E1090D1</vt:lpwstr>
  </property>
  <property fmtid="{D5CDD505-2E9C-101B-9397-08002B2CF9AE}" pid="66" name="PM_Hash_SHA1">
    <vt:lpwstr>D3CF180BE3B4D22BE886A53A38AF8457B4F26880</vt:lpwstr>
  </property>
  <property fmtid="{D5CDD505-2E9C-101B-9397-08002B2CF9AE}" pid="67" name="PM_SecurityClassification_Prev">
    <vt:lpwstr>OFFICIAL</vt:lpwstr>
  </property>
  <property fmtid="{D5CDD505-2E9C-101B-9397-08002B2CF9AE}" pid="68" name="PM_Qualifier_Prev">
    <vt:lpwstr/>
  </property>
  <property fmtid="{D5CDD505-2E9C-101B-9397-08002B2CF9AE}" pid="69" name="Function_x0020_and_x0020_Activity">
    <vt:lpwstr/>
  </property>
  <property fmtid="{D5CDD505-2E9C-101B-9397-08002B2CF9AE}" pid="70" name="Organisation Unit">
    <vt:lpwstr>243;#Commercial Law|339fbdb0-1894-43fd-8f6d-c4b5a482df32</vt:lpwstr>
  </property>
  <property fmtid="{D5CDD505-2E9C-101B-9397-08002B2CF9AE}" pid="71" name="About Entity">
    <vt:lpwstr>1;#Department of Finance|fd660e8f-8f31-49bd-92a3-d31d4da31afe</vt:lpwstr>
  </property>
  <property fmtid="{D5CDD505-2E9C-101B-9397-08002B2CF9AE}" pid="72" name="Initiating Entity">
    <vt:lpwstr>1;#Department of Finance|fd660e8f-8f31-49bd-92a3-d31d4da31afe</vt:lpwstr>
  </property>
  <property fmtid="{D5CDD505-2E9C-101B-9397-08002B2CF9AE}" pid="73" name="Organisation_x0020_Unit">
    <vt:lpwstr>243;#Commercial Law|339fbdb0-1894-43fd-8f6d-c4b5a482df32</vt:lpwstr>
  </property>
  <property fmtid="{D5CDD505-2E9C-101B-9397-08002B2CF9AE}" pid="74" name="MediaServiceImageTags">
    <vt:lpwstr/>
  </property>
  <property fmtid="{D5CDD505-2E9C-101B-9397-08002B2CF9AE}" pid="75" name="About_x0020_Entity">
    <vt:lpwstr>1;#Department of Finance|fd660e8f-8f31-49bd-92a3-d31d4da31afe</vt:lpwstr>
  </property>
  <property fmtid="{D5CDD505-2E9C-101B-9397-08002B2CF9AE}" pid="76" name="Initiating_x0020_Entity">
    <vt:lpwstr>1;#Department of Finance|fd660e8f-8f31-49bd-92a3-d31d4da31afe</vt:lpwstr>
  </property>
  <property fmtid="{D5CDD505-2E9C-101B-9397-08002B2CF9AE}" pid="77" name="PM_Expires">
    <vt:lpwstr/>
  </property>
  <property fmtid="{D5CDD505-2E9C-101B-9397-08002B2CF9AE}" pid="78" name="PM_DownTo">
    <vt:lpwstr/>
  </property>
</Properties>
</file>