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6" r:id="rId5"/>
    <p:sldId id="315" r:id="rId6"/>
    <p:sldId id="320" r:id="rId7"/>
    <p:sldId id="307" r:id="rId8"/>
    <p:sldId id="314" r:id="rId9"/>
    <p:sldId id="319" r:id="rId10"/>
    <p:sldId id="308" r:id="rId11"/>
    <p:sldId id="305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CFF6"/>
    <a:srgbClr val="150F37"/>
    <a:srgbClr val="FFFFFF"/>
    <a:srgbClr val="002D3D"/>
    <a:srgbClr val="99B53F"/>
    <a:srgbClr val="3999A5"/>
    <a:srgbClr val="AC0054"/>
    <a:srgbClr val="F8C301"/>
    <a:srgbClr val="1E3449"/>
    <a:srgbClr val="8B8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31B0B-430A-40D8-83B3-E37933520076}" v="235" dt="2024-11-04T05:09:26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1" autoAdjust="0"/>
    <p:restoredTop sz="94660"/>
  </p:normalViewPr>
  <p:slideViewPr>
    <p:cSldViewPr snapToGrid="0">
      <p:cViewPr>
        <p:scale>
          <a:sx n="40" d="100"/>
          <a:sy n="40" d="100"/>
        </p:scale>
        <p:origin x="1428" y="8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cker, Marian" userId="94476b2f-76e6-4b54-aa26-31e58be6bac3" providerId="ADAL" clId="{C1231B0B-430A-40D8-83B3-E37933520076}"/>
    <pc:docChg chg="undo custSel addSld delSld modSld sldOrd addMainMaster delMainMaster modMainMaster">
      <pc:chgData name="Tucker, Marian" userId="94476b2f-76e6-4b54-aa26-31e58be6bac3" providerId="ADAL" clId="{C1231B0B-430A-40D8-83B3-E37933520076}" dt="2024-11-04T05:09:46.865" v="6135" actId="1076"/>
      <pc:docMkLst>
        <pc:docMk/>
      </pc:docMkLst>
      <pc:sldChg chg="del">
        <pc:chgData name="Tucker, Marian" userId="94476b2f-76e6-4b54-aa26-31e58be6bac3" providerId="ADAL" clId="{C1231B0B-430A-40D8-83B3-E37933520076}" dt="2024-10-31T00:15:51.163" v="0" actId="47"/>
        <pc:sldMkLst>
          <pc:docMk/>
          <pc:sldMk cId="3894866393" sldId="256"/>
        </pc:sldMkLst>
      </pc:sldChg>
      <pc:sldChg chg="del modNotes">
        <pc:chgData name="Tucker, Marian" userId="94476b2f-76e6-4b54-aa26-31e58be6bac3" providerId="ADAL" clId="{C1231B0B-430A-40D8-83B3-E37933520076}" dt="2024-10-31T00:28:40.183" v="4604" actId="47"/>
        <pc:sldMkLst>
          <pc:docMk/>
          <pc:sldMk cId="4151156860" sldId="269"/>
        </pc:sldMkLst>
      </pc:sldChg>
      <pc:sldChg chg="addSp delSp modSp del mod modNotes">
        <pc:chgData name="Tucker, Marian" userId="94476b2f-76e6-4b54-aa26-31e58be6bac3" providerId="ADAL" clId="{C1231B0B-430A-40D8-83B3-E37933520076}" dt="2024-10-31T00:22:55.144" v="1607" actId="47"/>
        <pc:sldMkLst>
          <pc:docMk/>
          <pc:sldMk cId="3962140692" sldId="289"/>
        </pc:sldMkLst>
        <pc:spChg chg="add del mod">
          <ac:chgData name="Tucker, Marian" userId="94476b2f-76e6-4b54-aa26-31e58be6bac3" providerId="ADAL" clId="{C1231B0B-430A-40D8-83B3-E37933520076}" dt="2024-10-31T00:16:55.987" v="102" actId="478"/>
          <ac:spMkLst>
            <pc:docMk/>
            <pc:sldMk cId="3962140692" sldId="289"/>
            <ac:spMk id="5" creationId="{E0B3423E-1B26-2473-9480-21E613A25256}"/>
          </ac:spMkLst>
        </pc:spChg>
        <pc:picChg chg="mod">
          <ac:chgData name="Tucker, Marian" userId="94476b2f-76e6-4b54-aa26-31e58be6bac3" providerId="ADAL" clId="{C1231B0B-430A-40D8-83B3-E37933520076}" dt="2024-10-31T00:16:35.903" v="99" actId="1035"/>
          <ac:picMkLst>
            <pc:docMk/>
            <pc:sldMk cId="3962140692" sldId="289"/>
            <ac:picMk id="2" creationId="{1AAF847C-93DC-7D2C-DA45-0A48E0C9922A}"/>
          </ac:picMkLst>
        </pc:picChg>
        <pc:picChg chg="mod">
          <ac:chgData name="Tucker, Marian" userId="94476b2f-76e6-4b54-aa26-31e58be6bac3" providerId="ADAL" clId="{C1231B0B-430A-40D8-83B3-E37933520076}" dt="2024-10-31T00:16:31.126" v="94" actId="1076"/>
          <ac:picMkLst>
            <pc:docMk/>
            <pc:sldMk cId="3962140692" sldId="289"/>
            <ac:picMk id="3" creationId="{D5929B66-DB32-386D-312C-84ECB076EEC2}"/>
          </ac:picMkLst>
        </pc:picChg>
        <pc:picChg chg="add del mod">
          <ac:chgData name="Tucker, Marian" userId="94476b2f-76e6-4b54-aa26-31e58be6bac3" providerId="ADAL" clId="{C1231B0B-430A-40D8-83B3-E37933520076}" dt="2024-10-31T00:19:28.020" v="624" actId="478"/>
          <ac:picMkLst>
            <pc:docMk/>
            <pc:sldMk cId="3962140692" sldId="289"/>
            <ac:picMk id="7" creationId="{EB3ADAF1-D9FF-B90C-DF69-5DD4B955F96B}"/>
          </ac:picMkLst>
        </pc:picChg>
        <pc:picChg chg="add mod">
          <ac:chgData name="Tucker, Marian" userId="94476b2f-76e6-4b54-aa26-31e58be6bac3" providerId="ADAL" clId="{C1231B0B-430A-40D8-83B3-E37933520076}" dt="2024-10-31T00:19:28.418" v="625"/>
          <ac:picMkLst>
            <pc:docMk/>
            <pc:sldMk cId="3962140692" sldId="289"/>
            <ac:picMk id="8" creationId="{C6EDE6C0-5E8B-C8CC-E6A1-A501D1472BBE}"/>
          </ac:picMkLst>
        </pc:picChg>
      </pc:sldChg>
      <pc:sldChg chg="del">
        <pc:chgData name="Tucker, Marian" userId="94476b2f-76e6-4b54-aa26-31e58be6bac3" providerId="ADAL" clId="{C1231B0B-430A-40D8-83B3-E37933520076}" dt="2024-10-31T00:15:53.437" v="1" actId="47"/>
        <pc:sldMkLst>
          <pc:docMk/>
          <pc:sldMk cId="2710349595" sldId="290"/>
        </pc:sldMkLst>
      </pc:sldChg>
      <pc:sldChg chg="del">
        <pc:chgData name="Tucker, Marian" userId="94476b2f-76e6-4b54-aa26-31e58be6bac3" providerId="ADAL" clId="{C1231B0B-430A-40D8-83B3-E37933520076}" dt="2024-10-31T00:15:53.863" v="2" actId="47"/>
        <pc:sldMkLst>
          <pc:docMk/>
          <pc:sldMk cId="3130293801" sldId="291"/>
        </pc:sldMkLst>
      </pc:sldChg>
      <pc:sldChg chg="del modNotes">
        <pc:chgData name="Tucker, Marian" userId="94476b2f-76e6-4b54-aa26-31e58be6bac3" providerId="ADAL" clId="{C1231B0B-430A-40D8-83B3-E37933520076}" dt="2024-10-31T00:25:04.611" v="2565" actId="47"/>
        <pc:sldMkLst>
          <pc:docMk/>
          <pc:sldMk cId="2130113288" sldId="292"/>
        </pc:sldMkLst>
      </pc:sldChg>
      <pc:sldChg chg="modSp del mod modNotes">
        <pc:chgData name="Tucker, Marian" userId="94476b2f-76e6-4b54-aa26-31e58be6bac3" providerId="ADAL" clId="{C1231B0B-430A-40D8-83B3-E37933520076}" dt="2024-11-01T03:40:22.857" v="6126" actId="47"/>
        <pc:sldMkLst>
          <pc:docMk/>
          <pc:sldMk cId="2456869578" sldId="293"/>
        </pc:sldMkLst>
        <pc:picChg chg="mod">
          <ac:chgData name="Tucker, Marian" userId="94476b2f-76e6-4b54-aa26-31e58be6bac3" providerId="ADAL" clId="{C1231B0B-430A-40D8-83B3-E37933520076}" dt="2024-10-31T00:18:30.724" v="610" actId="207"/>
          <ac:picMkLst>
            <pc:docMk/>
            <pc:sldMk cId="2456869578" sldId="293"/>
            <ac:picMk id="16" creationId="{1795E9AC-8B9E-8A7A-D1B3-E065E6778D84}"/>
          </ac:picMkLst>
        </pc:picChg>
      </pc:sldChg>
      <pc:sldChg chg="addSp delSp modSp add del mod modNotes">
        <pc:chgData name="Tucker, Marian" userId="94476b2f-76e6-4b54-aa26-31e58be6bac3" providerId="ADAL" clId="{C1231B0B-430A-40D8-83B3-E37933520076}" dt="2024-10-31T00:22:56.534" v="1608" actId="47"/>
        <pc:sldMkLst>
          <pc:docMk/>
          <pc:sldMk cId="2065961608" sldId="294"/>
        </pc:sldMkLst>
        <pc:picChg chg="add mod">
          <ac:chgData name="Tucker, Marian" userId="94476b2f-76e6-4b54-aa26-31e58be6bac3" providerId="ADAL" clId="{C1231B0B-430A-40D8-83B3-E37933520076}" dt="2024-10-31T00:19:26.060" v="623"/>
          <ac:picMkLst>
            <pc:docMk/>
            <pc:sldMk cId="2065961608" sldId="294"/>
            <ac:picMk id="4" creationId="{F629F745-1587-3A17-B56B-3647C346FF49}"/>
          </ac:picMkLst>
        </pc:picChg>
        <pc:picChg chg="del">
          <ac:chgData name="Tucker, Marian" userId="94476b2f-76e6-4b54-aa26-31e58be6bac3" providerId="ADAL" clId="{C1231B0B-430A-40D8-83B3-E37933520076}" dt="2024-10-31T00:19:25.676" v="622" actId="478"/>
          <ac:picMkLst>
            <pc:docMk/>
            <pc:sldMk cId="2065961608" sldId="294"/>
            <ac:picMk id="7" creationId="{EB3ADAF1-D9FF-B90C-DF69-5DD4B955F96B}"/>
          </ac:picMkLst>
        </pc:picChg>
      </pc:sldChg>
      <pc:sldChg chg="del modNotes">
        <pc:chgData name="Tucker, Marian" userId="94476b2f-76e6-4b54-aa26-31e58be6bac3" providerId="ADAL" clId="{C1231B0B-430A-40D8-83B3-E37933520076}" dt="2024-10-31T00:17:44.213" v="109" actId="47"/>
        <pc:sldMkLst>
          <pc:docMk/>
          <pc:sldMk cId="3726499911" sldId="294"/>
        </pc:sldMkLst>
      </pc:sldChg>
      <pc:sldChg chg="add del modNotes">
        <pc:chgData name="Tucker, Marian" userId="94476b2f-76e6-4b54-aa26-31e58be6bac3" providerId="ADAL" clId="{C1231B0B-430A-40D8-83B3-E37933520076}" dt="2024-10-31T00:17:46.315" v="110" actId="47"/>
        <pc:sldMkLst>
          <pc:docMk/>
          <pc:sldMk cId="1965861250" sldId="295"/>
        </pc:sldMkLst>
      </pc:sldChg>
      <pc:sldChg chg="addSp delSp modSp add del mod modNotes">
        <pc:chgData name="Tucker, Marian" userId="94476b2f-76e6-4b54-aa26-31e58be6bac3" providerId="ADAL" clId="{C1231B0B-430A-40D8-83B3-E37933520076}" dt="2024-10-31T00:22:57.268" v="1609" actId="47"/>
        <pc:sldMkLst>
          <pc:docMk/>
          <pc:sldMk cId="3912059599" sldId="295"/>
        </pc:sldMkLst>
        <pc:picChg chg="mod">
          <ac:chgData name="Tucker, Marian" userId="94476b2f-76e6-4b54-aa26-31e58be6bac3" providerId="ADAL" clId="{C1231B0B-430A-40D8-83B3-E37933520076}" dt="2024-10-31T00:19:54.607" v="635" actId="1076"/>
          <ac:picMkLst>
            <pc:docMk/>
            <pc:sldMk cId="3912059599" sldId="295"/>
            <ac:picMk id="3" creationId="{D5929B66-DB32-386D-312C-84ECB076EEC2}"/>
          </ac:picMkLst>
        </pc:picChg>
        <pc:picChg chg="add mod">
          <ac:chgData name="Tucker, Marian" userId="94476b2f-76e6-4b54-aa26-31e58be6bac3" providerId="ADAL" clId="{C1231B0B-430A-40D8-83B3-E37933520076}" dt="2024-10-31T00:19:23.236" v="621" actId="1036"/>
          <ac:picMkLst>
            <pc:docMk/>
            <pc:sldMk cId="3912059599" sldId="295"/>
            <ac:picMk id="5" creationId="{1F27F091-40CC-3C6D-9A2E-0395CC87AFC3}"/>
          </ac:picMkLst>
        </pc:picChg>
        <pc:picChg chg="add del mod">
          <ac:chgData name="Tucker, Marian" userId="94476b2f-76e6-4b54-aa26-31e58be6bac3" providerId="ADAL" clId="{C1231B0B-430A-40D8-83B3-E37933520076}" dt="2024-10-31T00:20:04.091" v="646" actId="21"/>
          <ac:picMkLst>
            <pc:docMk/>
            <pc:sldMk cId="3912059599" sldId="295"/>
            <ac:picMk id="6" creationId="{E7EC34C2-FC91-D831-9919-92951E8D9AD4}"/>
          </ac:picMkLst>
        </pc:picChg>
        <pc:picChg chg="del">
          <ac:chgData name="Tucker, Marian" userId="94476b2f-76e6-4b54-aa26-31e58be6bac3" providerId="ADAL" clId="{C1231B0B-430A-40D8-83B3-E37933520076}" dt="2024-10-31T00:19:10.753" v="615" actId="478"/>
          <ac:picMkLst>
            <pc:docMk/>
            <pc:sldMk cId="3912059599" sldId="295"/>
            <ac:picMk id="7" creationId="{EB3ADAF1-D9FF-B90C-DF69-5DD4B955F96B}"/>
          </ac:picMkLst>
        </pc:picChg>
        <pc:picChg chg="add del mod">
          <ac:chgData name="Tucker, Marian" userId="94476b2f-76e6-4b54-aa26-31e58be6bac3" providerId="ADAL" clId="{C1231B0B-430A-40D8-83B3-E37933520076}" dt="2024-10-31T00:20:11.449" v="651" actId="478"/>
          <ac:picMkLst>
            <pc:docMk/>
            <pc:sldMk cId="3912059599" sldId="295"/>
            <ac:picMk id="8" creationId="{F57A48D9-B485-32EF-F80A-09B764B8E596}"/>
          </ac:picMkLst>
        </pc:picChg>
        <pc:picChg chg="add del mod">
          <ac:chgData name="Tucker, Marian" userId="94476b2f-76e6-4b54-aa26-31e58be6bac3" providerId="ADAL" clId="{C1231B0B-430A-40D8-83B3-E37933520076}" dt="2024-10-31T00:21:06.276" v="659" actId="21"/>
          <ac:picMkLst>
            <pc:docMk/>
            <pc:sldMk cId="3912059599" sldId="295"/>
            <ac:picMk id="10" creationId="{5546F2BB-BFB4-C555-27D1-7511214C423A}"/>
          </ac:picMkLst>
        </pc:picChg>
      </pc:sldChg>
      <pc:sldChg chg="addSp delSp modSp add del mod setBg modNotes">
        <pc:chgData name="Tucker, Marian" userId="94476b2f-76e6-4b54-aa26-31e58be6bac3" providerId="ADAL" clId="{C1231B0B-430A-40D8-83B3-E37933520076}" dt="2024-10-31T00:23:31.797" v="2390" actId="47"/>
        <pc:sldMkLst>
          <pc:docMk/>
          <pc:sldMk cId="1479344251" sldId="296"/>
        </pc:sldMkLst>
        <pc:picChg chg="del">
          <ac:chgData name="Tucker, Marian" userId="94476b2f-76e6-4b54-aa26-31e58be6bac3" providerId="ADAL" clId="{C1231B0B-430A-40D8-83B3-E37933520076}" dt="2024-10-31T00:18:40.080" v="613" actId="478"/>
          <ac:picMkLst>
            <pc:docMk/>
            <pc:sldMk cId="1479344251" sldId="296"/>
            <ac:picMk id="2" creationId="{1AAF847C-93DC-7D2C-DA45-0A48E0C9922A}"/>
          </ac:picMkLst>
        </pc:picChg>
        <pc:picChg chg="del">
          <ac:chgData name="Tucker, Marian" userId="94476b2f-76e6-4b54-aa26-31e58be6bac3" providerId="ADAL" clId="{C1231B0B-430A-40D8-83B3-E37933520076}" dt="2024-10-31T00:18:38.474" v="612" actId="478"/>
          <ac:picMkLst>
            <pc:docMk/>
            <pc:sldMk cId="1479344251" sldId="296"/>
            <ac:picMk id="3" creationId="{D5929B66-DB32-386D-312C-84ECB076EEC2}"/>
          </ac:picMkLst>
        </pc:picChg>
        <pc:picChg chg="add del mod">
          <ac:chgData name="Tucker, Marian" userId="94476b2f-76e6-4b54-aa26-31e58be6bac3" providerId="ADAL" clId="{C1231B0B-430A-40D8-83B3-E37933520076}" dt="2024-10-31T00:20:09.168" v="649" actId="21"/>
          <ac:picMkLst>
            <pc:docMk/>
            <pc:sldMk cId="1479344251" sldId="296"/>
            <ac:picMk id="4" creationId="{F57A48D9-B485-32EF-F80A-09B764B8E596}"/>
          </ac:picMkLst>
        </pc:picChg>
        <pc:picChg chg="add del mod">
          <ac:chgData name="Tucker, Marian" userId="94476b2f-76e6-4b54-aa26-31e58be6bac3" providerId="ADAL" clId="{C1231B0B-430A-40D8-83B3-E37933520076}" dt="2024-10-31T00:20:06.176" v="647" actId="478"/>
          <ac:picMkLst>
            <pc:docMk/>
            <pc:sldMk cId="1479344251" sldId="296"/>
            <ac:picMk id="5" creationId="{CA8EE9F2-9789-0B69-2BF1-B2ED1A72DCBA}"/>
          </ac:picMkLst>
        </pc:picChg>
        <pc:picChg chg="add mod">
          <ac:chgData name="Tucker, Marian" userId="94476b2f-76e6-4b54-aa26-31e58be6bac3" providerId="ADAL" clId="{C1231B0B-430A-40D8-83B3-E37933520076}" dt="2024-10-31T00:20:06.544" v="648"/>
          <ac:picMkLst>
            <pc:docMk/>
            <pc:sldMk cId="1479344251" sldId="296"/>
            <ac:picMk id="6" creationId="{E7EC34C2-FC91-D831-9919-92951E8D9AD4}"/>
          </ac:picMkLst>
        </pc:picChg>
        <pc:picChg chg="del">
          <ac:chgData name="Tucker, Marian" userId="94476b2f-76e6-4b54-aa26-31e58be6bac3" providerId="ADAL" clId="{C1231B0B-430A-40D8-83B3-E37933520076}" dt="2024-10-31T00:18:37.629" v="611" actId="478"/>
          <ac:picMkLst>
            <pc:docMk/>
            <pc:sldMk cId="1479344251" sldId="296"/>
            <ac:picMk id="7" creationId="{EB3ADAF1-D9FF-B90C-DF69-5DD4B955F96B}"/>
          </ac:picMkLst>
        </pc:picChg>
        <pc:picChg chg="add mod">
          <ac:chgData name="Tucker, Marian" userId="94476b2f-76e6-4b54-aa26-31e58be6bac3" providerId="ADAL" clId="{C1231B0B-430A-40D8-83B3-E37933520076}" dt="2024-10-31T00:20:23.812" v="654" actId="1076"/>
          <ac:picMkLst>
            <pc:docMk/>
            <pc:sldMk cId="1479344251" sldId="296"/>
            <ac:picMk id="8" creationId="{F51D1189-1620-0386-1944-8D864504CFB4}"/>
          </ac:picMkLst>
        </pc:picChg>
        <pc:picChg chg="add mod">
          <ac:chgData name="Tucker, Marian" userId="94476b2f-76e6-4b54-aa26-31e58be6bac3" providerId="ADAL" clId="{C1231B0B-430A-40D8-83B3-E37933520076}" dt="2024-10-31T00:21:23.315" v="670" actId="1036"/>
          <ac:picMkLst>
            <pc:docMk/>
            <pc:sldMk cId="1479344251" sldId="296"/>
            <ac:picMk id="10" creationId="{5546F2BB-BFB4-C555-27D1-7511214C423A}"/>
          </ac:picMkLst>
        </pc:picChg>
      </pc:sldChg>
      <pc:sldChg chg="add del modNotes">
        <pc:chgData name="Tucker, Marian" userId="94476b2f-76e6-4b54-aa26-31e58be6bac3" providerId="ADAL" clId="{C1231B0B-430A-40D8-83B3-E37933520076}" dt="2024-10-31T00:17:52.806" v="607" actId="47"/>
        <pc:sldMkLst>
          <pc:docMk/>
          <pc:sldMk cId="2451256421" sldId="297"/>
        </pc:sldMkLst>
      </pc:sldChg>
      <pc:sldChg chg="add del setBg modNotes">
        <pc:chgData name="Tucker, Marian" userId="94476b2f-76e6-4b54-aa26-31e58be6bac3" providerId="ADAL" clId="{C1231B0B-430A-40D8-83B3-E37933520076}" dt="2024-10-31T00:23:32.848" v="2391" actId="47"/>
        <pc:sldMkLst>
          <pc:docMk/>
          <pc:sldMk cId="3070885169" sldId="297"/>
        </pc:sldMkLst>
      </pc:sldChg>
      <pc:sldChg chg="add del setBg modNotes">
        <pc:chgData name="Tucker, Marian" userId="94476b2f-76e6-4b54-aa26-31e58be6bac3" providerId="ADAL" clId="{C1231B0B-430A-40D8-83B3-E37933520076}" dt="2024-10-31T00:21:29.758" v="1054" actId="47"/>
        <pc:sldMkLst>
          <pc:docMk/>
          <pc:sldMk cId="4270408455" sldId="297"/>
        </pc:sldMkLst>
      </pc:sldChg>
      <pc:sldChg chg="add del setBg modNotes">
        <pc:chgData name="Tucker, Marian" userId="94476b2f-76e6-4b54-aa26-31e58be6bac3" providerId="ADAL" clId="{C1231B0B-430A-40D8-83B3-E37933520076}" dt="2024-10-31T00:21:27.841" v="1053"/>
        <pc:sldMkLst>
          <pc:docMk/>
          <pc:sldMk cId="1144793461" sldId="298"/>
        </pc:sldMkLst>
      </pc:sldChg>
      <pc:sldChg chg="add del modNotes">
        <pc:chgData name="Tucker, Marian" userId="94476b2f-76e6-4b54-aa26-31e58be6bac3" providerId="ADAL" clId="{C1231B0B-430A-40D8-83B3-E37933520076}" dt="2024-10-31T00:17:51.726" v="606" actId="47"/>
        <pc:sldMkLst>
          <pc:docMk/>
          <pc:sldMk cId="3682922279" sldId="298"/>
        </pc:sldMkLst>
      </pc:sldChg>
      <pc:sldChg chg="add del setBg modNotes">
        <pc:chgData name="Tucker, Marian" userId="94476b2f-76e6-4b54-aa26-31e58be6bac3" providerId="ADAL" clId="{C1231B0B-430A-40D8-83B3-E37933520076}" dt="2024-10-31T00:23:33.376" v="2392" actId="47"/>
        <pc:sldMkLst>
          <pc:docMk/>
          <pc:sldMk cId="3806142476" sldId="298"/>
        </pc:sldMkLst>
      </pc:sldChg>
      <pc:sldChg chg="new del modNotes">
        <pc:chgData name="Tucker, Marian" userId="94476b2f-76e6-4b54-aa26-31e58be6bac3" providerId="ADAL" clId="{C1231B0B-430A-40D8-83B3-E37933520076}" dt="2024-10-31T00:25:03.298" v="2564" actId="47"/>
        <pc:sldMkLst>
          <pc:docMk/>
          <pc:sldMk cId="540634903" sldId="299"/>
        </pc:sldMkLst>
      </pc:sldChg>
      <pc:sldChg chg="add del setBg modNotes">
        <pc:chgData name="Tucker, Marian" userId="94476b2f-76e6-4b54-aa26-31e58be6bac3" providerId="ADAL" clId="{C1231B0B-430A-40D8-83B3-E37933520076}" dt="2024-10-31T00:21:27.054" v="1052"/>
        <pc:sldMkLst>
          <pc:docMk/>
          <pc:sldMk cId="1544932401" sldId="299"/>
        </pc:sldMkLst>
      </pc:sldChg>
      <pc:sldChg chg="addSp delSp modSp add del mod modNotes">
        <pc:chgData name="Tucker, Marian" userId="94476b2f-76e6-4b54-aa26-31e58be6bac3" providerId="ADAL" clId="{C1231B0B-430A-40D8-83B3-E37933520076}" dt="2024-10-31T00:28:35.050" v="4603" actId="47"/>
        <pc:sldMkLst>
          <pc:docMk/>
          <pc:sldMk cId="2914432722" sldId="300"/>
        </pc:sldMkLst>
        <pc:spChg chg="del">
          <ac:chgData name="Tucker, Marian" userId="94476b2f-76e6-4b54-aa26-31e58be6bac3" providerId="ADAL" clId="{C1231B0B-430A-40D8-83B3-E37933520076}" dt="2024-10-31T00:22:52.073" v="1605" actId="478"/>
          <ac:spMkLst>
            <pc:docMk/>
            <pc:sldMk cId="2914432722" sldId="300"/>
            <ac:spMk id="3" creationId="{A346373F-0E11-C0AF-5089-7EC2245939F8}"/>
          </ac:spMkLst>
        </pc:spChg>
        <pc:picChg chg="add mod">
          <ac:chgData name="Tucker, Marian" userId="94476b2f-76e6-4b54-aa26-31e58be6bac3" providerId="ADAL" clId="{C1231B0B-430A-40D8-83B3-E37933520076}" dt="2024-10-31T00:22:52.427" v="1606"/>
          <ac:picMkLst>
            <pc:docMk/>
            <pc:sldMk cId="2914432722" sldId="300"/>
            <ac:picMk id="2" creationId="{717A4FF4-94B9-FCDA-9336-E58DE9A2DCA5}"/>
          </ac:picMkLst>
        </pc:picChg>
        <pc:picChg chg="add mod">
          <ac:chgData name="Tucker, Marian" userId="94476b2f-76e6-4b54-aa26-31e58be6bac3" providerId="ADAL" clId="{C1231B0B-430A-40D8-83B3-E37933520076}" dt="2024-10-31T00:22:52.427" v="1606"/>
          <ac:picMkLst>
            <pc:docMk/>
            <pc:sldMk cId="2914432722" sldId="300"/>
            <ac:picMk id="4" creationId="{A4AC51B8-3F1C-D63D-2569-F178E7980261}"/>
          </ac:picMkLst>
        </pc:picChg>
        <pc:picChg chg="add mod">
          <ac:chgData name="Tucker, Marian" userId="94476b2f-76e6-4b54-aa26-31e58be6bac3" providerId="ADAL" clId="{C1231B0B-430A-40D8-83B3-E37933520076}" dt="2024-10-31T00:22:52.427" v="1606"/>
          <ac:picMkLst>
            <pc:docMk/>
            <pc:sldMk cId="2914432722" sldId="300"/>
            <ac:picMk id="5" creationId="{C6F9B5F9-706E-ED82-B4A3-9836050C7158}"/>
          </ac:picMkLst>
        </pc:picChg>
      </pc:sldChg>
      <pc:sldChg chg="add del modNotes">
        <pc:chgData name="Tucker, Marian" userId="94476b2f-76e6-4b54-aa26-31e58be6bac3" providerId="ADAL" clId="{C1231B0B-430A-40D8-83B3-E37933520076}" dt="2024-10-31T00:28:35.050" v="4603" actId="47"/>
        <pc:sldMkLst>
          <pc:docMk/>
          <pc:sldMk cId="434750561" sldId="301"/>
        </pc:sldMkLst>
      </pc:sldChg>
      <pc:sldChg chg="add del modNotes">
        <pc:chgData name="Tucker, Marian" userId="94476b2f-76e6-4b54-aa26-31e58be6bac3" providerId="ADAL" clId="{C1231B0B-430A-40D8-83B3-E37933520076}" dt="2024-10-31T00:28:35.050" v="4603" actId="47"/>
        <pc:sldMkLst>
          <pc:docMk/>
          <pc:sldMk cId="526286946" sldId="302"/>
        </pc:sldMkLst>
      </pc:sldChg>
      <pc:sldChg chg="addSp delSp modSp add del mod setBg modNotes">
        <pc:chgData name="Tucker, Marian" userId="94476b2f-76e6-4b54-aa26-31e58be6bac3" providerId="ADAL" clId="{C1231B0B-430A-40D8-83B3-E37933520076}" dt="2024-10-31T00:27:48.034" v="3439" actId="47"/>
        <pc:sldMkLst>
          <pc:docMk/>
          <pc:sldMk cId="3439301156" sldId="303"/>
        </pc:sldMkLst>
        <pc:picChg chg="del">
          <ac:chgData name="Tucker, Marian" userId="94476b2f-76e6-4b54-aa26-31e58be6bac3" providerId="ADAL" clId="{C1231B0B-430A-40D8-83B3-E37933520076}" dt="2024-10-31T00:23:11.680" v="2034" actId="478"/>
          <ac:picMkLst>
            <pc:docMk/>
            <pc:sldMk cId="3439301156" sldId="303"/>
            <ac:picMk id="2" creationId="{717A4FF4-94B9-FCDA-9336-E58DE9A2DCA5}"/>
          </ac:picMkLst>
        </pc:picChg>
        <pc:picChg chg="add mod">
          <ac:chgData name="Tucker, Marian" userId="94476b2f-76e6-4b54-aa26-31e58be6bac3" providerId="ADAL" clId="{C1231B0B-430A-40D8-83B3-E37933520076}" dt="2024-10-31T00:23:15.790" v="2035"/>
          <ac:picMkLst>
            <pc:docMk/>
            <pc:sldMk cId="3439301156" sldId="303"/>
            <ac:picMk id="3" creationId="{DB6BFAA3-D91D-D9DF-DEC4-C44561AABC41}"/>
          </ac:picMkLst>
        </pc:picChg>
        <pc:picChg chg="del">
          <ac:chgData name="Tucker, Marian" userId="94476b2f-76e6-4b54-aa26-31e58be6bac3" providerId="ADAL" clId="{C1231B0B-430A-40D8-83B3-E37933520076}" dt="2024-10-31T00:23:11.680" v="2034" actId="478"/>
          <ac:picMkLst>
            <pc:docMk/>
            <pc:sldMk cId="3439301156" sldId="303"/>
            <ac:picMk id="4" creationId="{A4AC51B8-3F1C-D63D-2569-F178E7980261}"/>
          </ac:picMkLst>
        </pc:picChg>
        <pc:picChg chg="del">
          <ac:chgData name="Tucker, Marian" userId="94476b2f-76e6-4b54-aa26-31e58be6bac3" providerId="ADAL" clId="{C1231B0B-430A-40D8-83B3-E37933520076}" dt="2024-10-31T00:23:11.680" v="2034" actId="478"/>
          <ac:picMkLst>
            <pc:docMk/>
            <pc:sldMk cId="3439301156" sldId="303"/>
            <ac:picMk id="5" creationId="{C6F9B5F9-706E-ED82-B4A3-9836050C7158}"/>
          </ac:picMkLst>
        </pc:picChg>
        <pc:picChg chg="add mod">
          <ac:chgData name="Tucker, Marian" userId="94476b2f-76e6-4b54-aa26-31e58be6bac3" providerId="ADAL" clId="{C1231B0B-430A-40D8-83B3-E37933520076}" dt="2024-10-31T00:23:15.790" v="2035"/>
          <ac:picMkLst>
            <pc:docMk/>
            <pc:sldMk cId="3439301156" sldId="303"/>
            <ac:picMk id="6" creationId="{E8766BE8-FEC3-A244-BFC7-FFF1497B1E3B}"/>
          </ac:picMkLst>
        </pc:picChg>
        <pc:picChg chg="add mod">
          <ac:chgData name="Tucker, Marian" userId="94476b2f-76e6-4b54-aa26-31e58be6bac3" providerId="ADAL" clId="{C1231B0B-430A-40D8-83B3-E37933520076}" dt="2024-10-31T00:23:15.790" v="2035"/>
          <ac:picMkLst>
            <pc:docMk/>
            <pc:sldMk cId="3439301156" sldId="303"/>
            <ac:picMk id="7" creationId="{8191E41A-4FFA-13BF-7A84-FB4A1331A8A1}"/>
          </ac:picMkLst>
        </pc:picChg>
      </pc:sldChg>
      <pc:sldChg chg="add del setBg modNotes">
        <pc:chgData name="Tucker, Marian" userId="94476b2f-76e6-4b54-aa26-31e58be6bac3" providerId="ADAL" clId="{C1231B0B-430A-40D8-83B3-E37933520076}" dt="2024-10-31T00:27:48.034" v="3439" actId="47"/>
        <pc:sldMkLst>
          <pc:docMk/>
          <pc:sldMk cId="586277509" sldId="304"/>
        </pc:sldMkLst>
      </pc:sldChg>
      <pc:sldChg chg="addSp delSp modSp add mod ord setBg modNotes">
        <pc:chgData name="Tucker, Marian" userId="94476b2f-76e6-4b54-aa26-31e58be6bac3" providerId="ADAL" clId="{C1231B0B-430A-40D8-83B3-E37933520076}" dt="2024-11-04T05:09:46.865" v="6135" actId="1076"/>
        <pc:sldMkLst>
          <pc:docMk/>
          <pc:sldMk cId="120152844" sldId="305"/>
        </pc:sldMkLst>
        <pc:spChg chg="add del">
          <ac:chgData name="Tucker, Marian" userId="94476b2f-76e6-4b54-aa26-31e58be6bac3" providerId="ADAL" clId="{C1231B0B-430A-40D8-83B3-E37933520076}" dt="2024-10-31T00:28:56.583" v="4606" actId="22"/>
          <ac:spMkLst>
            <pc:docMk/>
            <pc:sldMk cId="120152844" sldId="305"/>
            <ac:spMk id="9" creationId="{2DD63845-3472-EB86-A8E2-D5D5257B821C}"/>
          </ac:spMkLst>
        </pc:spChg>
        <pc:spChg chg="add">
          <ac:chgData name="Tucker, Marian" userId="94476b2f-76e6-4b54-aa26-31e58be6bac3" providerId="ADAL" clId="{C1231B0B-430A-40D8-83B3-E37933520076}" dt="2024-10-31T00:29:01.983" v="4607"/>
          <ac:spMkLst>
            <pc:docMk/>
            <pc:sldMk cId="120152844" sldId="305"/>
            <ac:spMk id="10" creationId="{D923C1B2-AB15-4837-3DCC-F8B4C096C644}"/>
          </ac:spMkLst>
        </pc:spChg>
        <pc:spChg chg="add">
          <ac:chgData name="Tucker, Marian" userId="94476b2f-76e6-4b54-aa26-31e58be6bac3" providerId="ADAL" clId="{C1231B0B-430A-40D8-83B3-E37933520076}" dt="2024-10-31T00:29:04.633" v="4608"/>
          <ac:spMkLst>
            <pc:docMk/>
            <pc:sldMk cId="120152844" sldId="305"/>
            <ac:spMk id="11" creationId="{127BB6C5-0441-4E78-EA74-5F286C1FAFBA}"/>
          </ac:spMkLst>
        </pc:spChg>
        <pc:picChg chg="add del mod">
          <ac:chgData name="Tucker, Marian" userId="94476b2f-76e6-4b54-aa26-31e58be6bac3" providerId="ADAL" clId="{C1231B0B-430A-40D8-83B3-E37933520076}" dt="2024-10-31T00:26:27.082" v="2578" actId="21"/>
          <ac:picMkLst>
            <pc:docMk/>
            <pc:sldMk cId="120152844" sldId="305"/>
            <ac:picMk id="2" creationId="{44145014-35DA-1683-3CC9-20F3C6AE48DA}"/>
          </ac:picMkLst>
        </pc:picChg>
        <pc:picChg chg="add mod">
          <ac:chgData name="Tucker, Marian" userId="94476b2f-76e6-4b54-aa26-31e58be6bac3" providerId="ADAL" clId="{C1231B0B-430A-40D8-83B3-E37933520076}" dt="2024-11-04T05:09:46.865" v="6135" actId="1076"/>
          <ac:picMkLst>
            <pc:docMk/>
            <pc:sldMk cId="120152844" sldId="305"/>
            <ac:picMk id="3" creationId="{B3DC3CDA-EF7E-8A5A-86DC-554919DA66F2}"/>
          </ac:picMkLst>
        </pc:picChg>
        <pc:picChg chg="del mod">
          <ac:chgData name="Tucker, Marian" userId="94476b2f-76e6-4b54-aa26-31e58be6bac3" providerId="ADAL" clId="{C1231B0B-430A-40D8-83B3-E37933520076}" dt="2024-10-31T00:50:26.121" v="5882" actId="478"/>
          <ac:picMkLst>
            <pc:docMk/>
            <pc:sldMk cId="120152844" sldId="305"/>
            <ac:picMk id="3" creationId="{DB6BFAA3-D91D-D9DF-DEC4-C44561AABC41}"/>
          </ac:picMkLst>
        </pc:picChg>
        <pc:picChg chg="add del mod">
          <ac:chgData name="Tucker, Marian" userId="94476b2f-76e6-4b54-aa26-31e58be6bac3" providerId="ADAL" clId="{C1231B0B-430A-40D8-83B3-E37933520076}" dt="2024-10-31T00:27:08.102" v="2880" actId="21"/>
          <ac:picMkLst>
            <pc:docMk/>
            <pc:sldMk cId="120152844" sldId="305"/>
            <ac:picMk id="5" creationId="{4C9E2B40-AB80-0454-B927-1FF1D4438F45}"/>
          </ac:picMkLst>
        </pc:picChg>
        <pc:picChg chg="del mod">
          <ac:chgData name="Tucker, Marian" userId="94476b2f-76e6-4b54-aa26-31e58be6bac3" providerId="ADAL" clId="{C1231B0B-430A-40D8-83B3-E37933520076}" dt="2024-10-31T00:50:26.121" v="5882" actId="478"/>
          <ac:picMkLst>
            <pc:docMk/>
            <pc:sldMk cId="120152844" sldId="305"/>
            <ac:picMk id="6" creationId="{E8766BE8-FEC3-A244-BFC7-FFF1497B1E3B}"/>
          </ac:picMkLst>
        </pc:picChg>
        <pc:picChg chg="del mod">
          <ac:chgData name="Tucker, Marian" userId="94476b2f-76e6-4b54-aa26-31e58be6bac3" providerId="ADAL" clId="{C1231B0B-430A-40D8-83B3-E37933520076}" dt="2024-10-31T00:50:26.121" v="5882" actId="478"/>
          <ac:picMkLst>
            <pc:docMk/>
            <pc:sldMk cId="120152844" sldId="305"/>
            <ac:picMk id="7" creationId="{8191E41A-4FFA-13BF-7A84-FB4A1331A8A1}"/>
          </ac:picMkLst>
        </pc:picChg>
        <pc:picChg chg="add mod">
          <ac:chgData name="Tucker, Marian" userId="94476b2f-76e6-4b54-aa26-31e58be6bac3" providerId="ADAL" clId="{C1231B0B-430A-40D8-83B3-E37933520076}" dt="2024-10-31T00:50:26.410" v="5883"/>
          <ac:picMkLst>
            <pc:docMk/>
            <pc:sldMk cId="120152844" sldId="305"/>
            <ac:picMk id="12" creationId="{5CC77F4F-1A4A-92A3-8157-1669D6BA661A}"/>
          </ac:picMkLst>
        </pc:picChg>
        <pc:picChg chg="add mod">
          <ac:chgData name="Tucker, Marian" userId="94476b2f-76e6-4b54-aa26-31e58be6bac3" providerId="ADAL" clId="{C1231B0B-430A-40D8-83B3-E37933520076}" dt="2024-10-31T00:50:26.410" v="5883"/>
          <ac:picMkLst>
            <pc:docMk/>
            <pc:sldMk cId="120152844" sldId="305"/>
            <ac:picMk id="13" creationId="{BA33AF2C-A2F2-95F0-07B0-3AE96987B60D}"/>
          </ac:picMkLst>
        </pc:picChg>
        <pc:picChg chg="add mod">
          <ac:chgData name="Tucker, Marian" userId="94476b2f-76e6-4b54-aa26-31e58be6bac3" providerId="ADAL" clId="{C1231B0B-430A-40D8-83B3-E37933520076}" dt="2024-10-31T00:50:26.410" v="5883"/>
          <ac:picMkLst>
            <pc:docMk/>
            <pc:sldMk cId="120152844" sldId="305"/>
            <ac:picMk id="14" creationId="{6432B827-4A7F-F10C-9971-BD716F55D50E}"/>
          </ac:picMkLst>
        </pc:picChg>
        <pc:picChg chg="add del mod">
          <ac:chgData name="Tucker, Marian" userId="94476b2f-76e6-4b54-aa26-31e58be6bac3" providerId="ADAL" clId="{C1231B0B-430A-40D8-83B3-E37933520076}" dt="2024-10-31T00:53:06.117" v="5895" actId="478"/>
          <ac:picMkLst>
            <pc:docMk/>
            <pc:sldMk cId="120152844" sldId="305"/>
            <ac:picMk id="1028" creationId="{8D5B92FD-D840-4250-BBA5-FCF4C1C2DA12}"/>
          </ac:picMkLst>
        </pc:picChg>
        <pc:picChg chg="add del mod">
          <ac:chgData name="Tucker, Marian" userId="94476b2f-76e6-4b54-aa26-31e58be6bac3" providerId="ADAL" clId="{C1231B0B-430A-40D8-83B3-E37933520076}" dt="2024-11-04T05:09:18.247" v="6127" actId="478"/>
          <ac:picMkLst>
            <pc:docMk/>
            <pc:sldMk cId="120152844" sldId="305"/>
            <ac:picMk id="2050" creationId="{2679C091-C008-1B1A-FC16-81DC9FC8D0AF}"/>
          </ac:picMkLst>
        </pc:picChg>
      </pc:sldChg>
      <pc:sldChg chg="addSp delSp modSp new del mod ord modNotes">
        <pc:chgData name="Tucker, Marian" userId="94476b2f-76e6-4b54-aa26-31e58be6bac3" providerId="ADAL" clId="{C1231B0B-430A-40D8-83B3-E37933520076}" dt="2024-11-01T03:39:26.651" v="5968" actId="2696"/>
        <pc:sldMkLst>
          <pc:docMk/>
          <pc:sldMk cId="2802481667" sldId="306"/>
        </pc:sldMkLst>
        <pc:spChg chg="add mod">
          <ac:chgData name="Tucker, Marian" userId="94476b2f-76e6-4b54-aa26-31e58be6bac3" providerId="ADAL" clId="{C1231B0B-430A-40D8-83B3-E37933520076}" dt="2024-10-31T00:25:24.386" v="2568" actId="2085"/>
          <ac:spMkLst>
            <pc:docMk/>
            <pc:sldMk cId="2802481667" sldId="306"/>
            <ac:spMk id="2" creationId="{50E7BA5A-49E0-B737-AC69-C2552547F34C}"/>
          </ac:spMkLst>
        </pc:spChg>
        <pc:picChg chg="add mod">
          <ac:chgData name="Tucker, Marian" userId="94476b2f-76e6-4b54-aa26-31e58be6bac3" providerId="ADAL" clId="{C1231B0B-430A-40D8-83B3-E37933520076}" dt="2024-10-31T00:25:43.330" v="2571" actId="1076"/>
          <ac:picMkLst>
            <pc:docMk/>
            <pc:sldMk cId="2802481667" sldId="306"/>
            <ac:picMk id="3" creationId="{1FEBB77C-A836-2DE6-4E84-15B6C187A0F0}"/>
          </ac:picMkLst>
        </pc:picChg>
        <pc:picChg chg="add mod">
          <ac:chgData name="Tucker, Marian" userId="94476b2f-76e6-4b54-aa26-31e58be6bac3" providerId="ADAL" clId="{C1231B0B-430A-40D8-83B3-E37933520076}" dt="2024-10-31T00:25:43.330" v="2571" actId="1076"/>
          <ac:picMkLst>
            <pc:docMk/>
            <pc:sldMk cId="2802481667" sldId="306"/>
            <ac:picMk id="4" creationId="{87E935BC-A4AA-08A9-04C7-F9020C084524}"/>
          </ac:picMkLst>
        </pc:picChg>
        <pc:picChg chg="add del">
          <ac:chgData name="Tucker, Marian" userId="94476b2f-76e6-4b54-aa26-31e58be6bac3" providerId="ADAL" clId="{C1231B0B-430A-40D8-83B3-E37933520076}" dt="2024-10-31T00:26:09.692" v="2573" actId="21"/>
          <ac:picMkLst>
            <pc:docMk/>
            <pc:sldMk cId="2802481667" sldId="306"/>
            <ac:picMk id="6" creationId="{44145014-35DA-1683-3CC9-20F3C6AE48DA}"/>
          </ac:picMkLst>
        </pc:picChg>
        <pc:picChg chg="add del mod">
          <ac:chgData name="Tucker, Marian" userId="94476b2f-76e6-4b54-aa26-31e58be6bac3" providerId="ADAL" clId="{C1231B0B-430A-40D8-83B3-E37933520076}" dt="2024-10-31T00:27:18.822" v="2885" actId="478"/>
          <ac:picMkLst>
            <pc:docMk/>
            <pc:sldMk cId="2802481667" sldId="306"/>
            <ac:picMk id="7" creationId="{44145014-35DA-1683-3CC9-20F3C6AE48DA}"/>
          </ac:picMkLst>
        </pc:picChg>
        <pc:picChg chg="add mod">
          <ac:chgData name="Tucker, Marian" userId="94476b2f-76e6-4b54-aa26-31e58be6bac3" providerId="ADAL" clId="{C1231B0B-430A-40D8-83B3-E37933520076}" dt="2024-10-31T00:27:16.509" v="2884" actId="1076"/>
          <ac:picMkLst>
            <pc:docMk/>
            <pc:sldMk cId="2802481667" sldId="306"/>
            <ac:picMk id="8" creationId="{4C9E2B40-AB80-0454-B927-1FF1D4438F45}"/>
          </ac:picMkLst>
        </pc:picChg>
        <pc:picChg chg="add mod">
          <ac:chgData name="Tucker, Marian" userId="94476b2f-76e6-4b54-aa26-31e58be6bac3" providerId="ADAL" clId="{C1231B0B-430A-40D8-83B3-E37933520076}" dt="2024-10-31T00:42:41.209" v="5844" actId="1076"/>
          <ac:picMkLst>
            <pc:docMk/>
            <pc:sldMk cId="2802481667" sldId="306"/>
            <ac:picMk id="10" creationId="{0DD74F17-FAD5-3FD7-5FD5-01513C405D16}"/>
          </ac:picMkLst>
        </pc:picChg>
      </pc:sldChg>
      <pc:sldChg chg="add modNotes">
        <pc:chgData name="Tucker, Marian" userId="94476b2f-76e6-4b54-aa26-31e58be6bac3" providerId="ADAL" clId="{C1231B0B-430A-40D8-83B3-E37933520076}" dt="2024-11-01T03:39:28.762" v="5997" actId="948"/>
        <pc:sldMkLst>
          <pc:docMk/>
          <pc:sldMk cId="4211005502" sldId="306"/>
        </pc:sldMkLst>
      </pc:sldChg>
      <pc:sldChg chg="addSp modSp add ord modNotes">
        <pc:chgData name="Tucker, Marian" userId="94476b2f-76e6-4b54-aa26-31e58be6bac3" providerId="ADAL" clId="{C1231B0B-430A-40D8-83B3-E37933520076}" dt="2024-11-01T03:39:51.667" v="6117"/>
        <pc:sldMkLst>
          <pc:docMk/>
          <pc:sldMk cId="1960551423" sldId="307"/>
        </pc:sldMkLst>
        <pc:picChg chg="add mod">
          <ac:chgData name="Tucker, Marian" userId="94476b2f-76e6-4b54-aa26-31e58be6bac3" providerId="ADAL" clId="{C1231B0B-430A-40D8-83B3-E37933520076}" dt="2024-10-31T00:42:43.891" v="5845" actId="1076"/>
          <ac:picMkLst>
            <pc:docMk/>
            <pc:sldMk cId="1960551423" sldId="307"/>
            <ac:picMk id="9218" creationId="{2FA74FBE-F1C3-D979-BACE-E9DD093A8B46}"/>
          </ac:picMkLst>
        </pc:picChg>
      </pc:sldChg>
      <pc:sldChg chg="addSp delSp modSp add mod ord modNotes">
        <pc:chgData name="Tucker, Marian" userId="94476b2f-76e6-4b54-aa26-31e58be6bac3" providerId="ADAL" clId="{C1231B0B-430A-40D8-83B3-E37933520076}" dt="2024-11-01T03:40:14.222" v="6123"/>
        <pc:sldMkLst>
          <pc:docMk/>
          <pc:sldMk cId="3766770236" sldId="308"/>
        </pc:sldMkLst>
        <pc:picChg chg="add del mod">
          <ac:chgData name="Tucker, Marian" userId="94476b2f-76e6-4b54-aa26-31e58be6bac3" providerId="ADAL" clId="{C1231B0B-430A-40D8-83B3-E37933520076}" dt="2024-11-01T03:32:43.089" v="5944" actId="478"/>
          <ac:picMkLst>
            <pc:docMk/>
            <pc:sldMk cId="3766770236" sldId="308"/>
            <ac:picMk id="6" creationId="{71D0EB51-1B12-25B8-753B-2AEA3613E442}"/>
          </ac:picMkLst>
        </pc:picChg>
        <pc:picChg chg="add mod">
          <ac:chgData name="Tucker, Marian" userId="94476b2f-76e6-4b54-aa26-31e58be6bac3" providerId="ADAL" clId="{C1231B0B-430A-40D8-83B3-E37933520076}" dt="2024-11-01T03:33:22.737" v="5954" actId="1076"/>
          <ac:picMkLst>
            <pc:docMk/>
            <pc:sldMk cId="3766770236" sldId="308"/>
            <ac:picMk id="9" creationId="{C15CC258-3C9F-D13E-9021-08C383096ECD}"/>
          </ac:picMkLst>
        </pc:picChg>
        <pc:picChg chg="add del mod">
          <ac:chgData name="Tucker, Marian" userId="94476b2f-76e6-4b54-aa26-31e58be6bac3" providerId="ADAL" clId="{C1231B0B-430A-40D8-83B3-E37933520076}" dt="2024-11-01T03:31:43.254" v="5936" actId="478"/>
          <ac:picMkLst>
            <pc:docMk/>
            <pc:sldMk cId="3766770236" sldId="308"/>
            <ac:picMk id="7170" creationId="{288D90FF-E4B5-641C-EAB8-33E251F4B4ED}"/>
          </ac:picMkLst>
        </pc:picChg>
        <pc:picChg chg="add del mod">
          <ac:chgData name="Tucker, Marian" userId="94476b2f-76e6-4b54-aa26-31e58be6bac3" providerId="ADAL" clId="{C1231B0B-430A-40D8-83B3-E37933520076}" dt="2024-10-31T00:48:42.402" v="5849" actId="478"/>
          <ac:picMkLst>
            <pc:docMk/>
            <pc:sldMk cId="3766770236" sldId="308"/>
            <ac:picMk id="10242" creationId="{E4679ED4-4328-C6B7-969C-0DBA217B8BAA}"/>
          </ac:picMkLst>
        </pc:picChg>
      </pc:sldChg>
      <pc:sldChg chg="add del setBg modNotes">
        <pc:chgData name="Tucker, Marian" userId="94476b2f-76e6-4b54-aa26-31e58be6bac3" providerId="ADAL" clId="{C1231B0B-430A-40D8-83B3-E37933520076}" dt="2024-10-31T00:30:35.386" v="4948" actId="47"/>
        <pc:sldMkLst>
          <pc:docMk/>
          <pc:sldMk cId="944585499" sldId="309"/>
        </pc:sldMkLst>
      </pc:sldChg>
      <pc:sldChg chg="add del setBg modNotes">
        <pc:chgData name="Tucker, Marian" userId="94476b2f-76e6-4b54-aa26-31e58be6bac3" providerId="ADAL" clId="{C1231B0B-430A-40D8-83B3-E37933520076}" dt="2024-10-31T00:30:36.879" v="4949" actId="47"/>
        <pc:sldMkLst>
          <pc:docMk/>
          <pc:sldMk cId="2943341551" sldId="310"/>
        </pc:sldMkLst>
      </pc:sldChg>
      <pc:sldChg chg="addSp delSp modSp add del mod ord setBg modNotes">
        <pc:chgData name="Tucker, Marian" userId="94476b2f-76e6-4b54-aa26-31e58be6bac3" providerId="ADAL" clId="{C1231B0B-430A-40D8-83B3-E37933520076}" dt="2024-10-31T00:31:36.527" v="5471" actId="47"/>
        <pc:sldMkLst>
          <pc:docMk/>
          <pc:sldMk cId="1871810976" sldId="311"/>
        </pc:sldMkLst>
        <pc:picChg chg="add mod">
          <ac:chgData name="Tucker, Marian" userId="94476b2f-76e6-4b54-aa26-31e58be6bac3" providerId="ADAL" clId="{C1231B0B-430A-40D8-83B3-E37933520076}" dt="2024-10-31T00:28:18.254" v="3631" actId="1036"/>
          <ac:picMkLst>
            <pc:docMk/>
            <pc:sldMk cId="1871810976" sldId="311"/>
            <ac:picMk id="2" creationId="{E5DD24D4-7B86-4A73-B7EA-E9DA1452DB62}"/>
          </ac:picMkLst>
        </pc:picChg>
        <pc:picChg chg="mod">
          <ac:chgData name="Tucker, Marian" userId="94476b2f-76e6-4b54-aa26-31e58be6bac3" providerId="ADAL" clId="{C1231B0B-430A-40D8-83B3-E37933520076}" dt="2024-10-31T00:28:10.353" v="3611" actId="207"/>
          <ac:picMkLst>
            <pc:docMk/>
            <pc:sldMk cId="1871810976" sldId="311"/>
            <ac:picMk id="3" creationId="{DB6BFAA3-D91D-D9DF-DEC4-C44561AABC41}"/>
          </ac:picMkLst>
        </pc:picChg>
        <pc:picChg chg="mod">
          <ac:chgData name="Tucker, Marian" userId="94476b2f-76e6-4b54-aa26-31e58be6bac3" providerId="ADAL" clId="{C1231B0B-430A-40D8-83B3-E37933520076}" dt="2024-10-31T00:28:10.353" v="3611" actId="207"/>
          <ac:picMkLst>
            <pc:docMk/>
            <pc:sldMk cId="1871810976" sldId="311"/>
            <ac:picMk id="6" creationId="{E8766BE8-FEC3-A244-BFC7-FFF1497B1E3B}"/>
          </ac:picMkLst>
        </pc:picChg>
        <pc:picChg chg="del">
          <ac:chgData name="Tucker, Marian" userId="94476b2f-76e6-4b54-aa26-31e58be6bac3" providerId="ADAL" clId="{C1231B0B-430A-40D8-83B3-E37933520076}" dt="2024-10-31T00:28:21.099" v="3632" actId="478"/>
          <ac:picMkLst>
            <pc:docMk/>
            <pc:sldMk cId="1871810976" sldId="311"/>
            <ac:picMk id="7" creationId="{8191E41A-4FFA-13BF-7A84-FB4A1331A8A1}"/>
          </ac:picMkLst>
        </pc:picChg>
      </pc:sldChg>
      <pc:sldChg chg="add del setBg modNotes">
        <pc:chgData name="Tucker, Marian" userId="94476b2f-76e6-4b54-aa26-31e58be6bac3" providerId="ADAL" clId="{C1231B0B-430A-40D8-83B3-E37933520076}" dt="2024-10-31T00:27:33.607" v="3436" actId="47"/>
        <pc:sldMkLst>
          <pc:docMk/>
          <pc:sldMk cId="3958445122" sldId="311"/>
        </pc:sldMkLst>
      </pc:sldChg>
      <pc:sldChg chg="add del modNotes">
        <pc:chgData name="Tucker, Marian" userId="94476b2f-76e6-4b54-aa26-31e58be6bac3" providerId="ADAL" clId="{C1231B0B-430A-40D8-83B3-E37933520076}" dt="2024-10-31T00:31:36.527" v="5471" actId="47"/>
        <pc:sldMkLst>
          <pc:docMk/>
          <pc:sldMk cId="1628031928" sldId="312"/>
        </pc:sldMkLst>
      </pc:sldChg>
      <pc:sldChg chg="add del modNotes">
        <pc:chgData name="Tucker, Marian" userId="94476b2f-76e6-4b54-aa26-31e58be6bac3" providerId="ADAL" clId="{C1231B0B-430A-40D8-83B3-E37933520076}" dt="2024-10-31T00:31:36.527" v="5471" actId="47"/>
        <pc:sldMkLst>
          <pc:docMk/>
          <pc:sldMk cId="603936484" sldId="313"/>
        </pc:sldMkLst>
      </pc:sldChg>
      <pc:sldChg chg="addSp delSp modSp add mod ord setBg modNotes">
        <pc:chgData name="Tucker, Marian" userId="94476b2f-76e6-4b54-aa26-31e58be6bac3" providerId="ADAL" clId="{C1231B0B-430A-40D8-83B3-E37933520076}" dt="2024-11-01T03:40:06.493" v="6119"/>
        <pc:sldMkLst>
          <pc:docMk/>
          <pc:sldMk cId="807407646" sldId="314"/>
        </pc:sldMkLst>
        <pc:picChg chg="add mod">
          <ac:chgData name="Tucker, Marian" userId="94476b2f-76e6-4b54-aa26-31e58be6bac3" providerId="ADAL" clId="{C1231B0B-430A-40D8-83B3-E37933520076}" dt="2024-10-31T00:50:14.600" v="5880"/>
          <ac:picMkLst>
            <pc:docMk/>
            <pc:sldMk cId="807407646" sldId="314"/>
            <ac:picMk id="2" creationId="{746A395E-BBE6-A5C5-3BF9-449F1E53C695}"/>
          </ac:picMkLst>
        </pc:picChg>
        <pc:picChg chg="del">
          <ac:chgData name="Tucker, Marian" userId="94476b2f-76e6-4b54-aa26-31e58be6bac3" providerId="ADAL" clId="{C1231B0B-430A-40D8-83B3-E37933520076}" dt="2024-10-31T00:50:14.309" v="5879" actId="478"/>
          <ac:picMkLst>
            <pc:docMk/>
            <pc:sldMk cId="807407646" sldId="314"/>
            <ac:picMk id="3" creationId="{DB6BFAA3-D91D-D9DF-DEC4-C44561AABC41}"/>
          </ac:picMkLst>
        </pc:picChg>
        <pc:picChg chg="add mod">
          <ac:chgData name="Tucker, Marian" userId="94476b2f-76e6-4b54-aa26-31e58be6bac3" providerId="ADAL" clId="{C1231B0B-430A-40D8-83B3-E37933520076}" dt="2024-10-31T00:50:14.600" v="5880"/>
          <ac:picMkLst>
            <pc:docMk/>
            <pc:sldMk cId="807407646" sldId="314"/>
            <ac:picMk id="4" creationId="{728AC2FA-BE4F-5675-9F38-D2D2416F393E}"/>
          </ac:picMkLst>
        </pc:picChg>
        <pc:picChg chg="add mod">
          <ac:chgData name="Tucker, Marian" userId="94476b2f-76e6-4b54-aa26-31e58be6bac3" providerId="ADAL" clId="{C1231B0B-430A-40D8-83B3-E37933520076}" dt="2024-10-31T00:50:14.600" v="5880"/>
          <ac:picMkLst>
            <pc:docMk/>
            <pc:sldMk cId="807407646" sldId="314"/>
            <ac:picMk id="5" creationId="{33DC4294-7910-35FF-33A7-4ED29FCA630D}"/>
          </ac:picMkLst>
        </pc:picChg>
        <pc:picChg chg="del">
          <ac:chgData name="Tucker, Marian" userId="94476b2f-76e6-4b54-aa26-31e58be6bac3" providerId="ADAL" clId="{C1231B0B-430A-40D8-83B3-E37933520076}" dt="2024-10-31T00:50:14.309" v="5879" actId="478"/>
          <ac:picMkLst>
            <pc:docMk/>
            <pc:sldMk cId="807407646" sldId="314"/>
            <ac:picMk id="6" creationId="{E8766BE8-FEC3-A244-BFC7-FFF1497B1E3B}"/>
          </ac:picMkLst>
        </pc:picChg>
        <pc:picChg chg="del">
          <ac:chgData name="Tucker, Marian" userId="94476b2f-76e6-4b54-aa26-31e58be6bac3" providerId="ADAL" clId="{C1231B0B-430A-40D8-83B3-E37933520076}" dt="2024-10-31T00:50:14.309" v="5879" actId="478"/>
          <ac:picMkLst>
            <pc:docMk/>
            <pc:sldMk cId="807407646" sldId="314"/>
            <ac:picMk id="7" creationId="{8191E41A-4FFA-13BF-7A84-FB4A1331A8A1}"/>
          </ac:picMkLst>
        </pc:picChg>
        <pc:picChg chg="del">
          <ac:chgData name="Tucker, Marian" userId="94476b2f-76e6-4b54-aa26-31e58be6bac3" providerId="ADAL" clId="{C1231B0B-430A-40D8-83B3-E37933520076}" dt="2024-10-31T00:32:23.764" v="5803" actId="478"/>
          <ac:picMkLst>
            <pc:docMk/>
            <pc:sldMk cId="807407646" sldId="314"/>
            <ac:picMk id="1028" creationId="{8D5B92FD-D840-4250-BBA5-FCF4C1C2DA12}"/>
          </ac:picMkLst>
        </pc:picChg>
        <pc:picChg chg="add mod">
          <ac:chgData name="Tucker, Marian" userId="94476b2f-76e6-4b54-aa26-31e58be6bac3" providerId="ADAL" clId="{C1231B0B-430A-40D8-83B3-E37933520076}" dt="2024-11-01T03:30:29.585" v="5926" actId="207"/>
          <ac:picMkLst>
            <pc:docMk/>
            <pc:sldMk cId="807407646" sldId="314"/>
            <ac:picMk id="8194" creationId="{F7AB0FDA-2050-C0AA-C198-73DFA0204381}"/>
          </ac:picMkLst>
        </pc:picChg>
      </pc:sldChg>
      <pc:sldChg chg="addSp delSp modSp add mod ord setBg modNotes">
        <pc:chgData name="Tucker, Marian" userId="94476b2f-76e6-4b54-aa26-31e58be6bac3" providerId="ADAL" clId="{C1231B0B-430A-40D8-83B3-E37933520076}" dt="2024-11-01T03:39:35.859" v="6113"/>
        <pc:sldMkLst>
          <pc:docMk/>
          <pc:sldMk cId="3699790654" sldId="315"/>
        </pc:sldMkLst>
        <pc:picChg chg="add mod">
          <ac:chgData name="Tucker, Marian" userId="94476b2f-76e6-4b54-aa26-31e58be6bac3" providerId="ADAL" clId="{C1231B0B-430A-40D8-83B3-E37933520076}" dt="2024-10-31T00:50:01.797" v="5878" actId="1076"/>
          <ac:picMkLst>
            <pc:docMk/>
            <pc:sldMk cId="3699790654" sldId="315"/>
            <ac:picMk id="2" creationId="{5C73A025-D27A-2C65-0957-118B16E25336}"/>
          </ac:picMkLst>
        </pc:picChg>
        <pc:picChg chg="mod">
          <ac:chgData name="Tucker, Marian" userId="94476b2f-76e6-4b54-aa26-31e58be6bac3" providerId="ADAL" clId="{C1231B0B-430A-40D8-83B3-E37933520076}" dt="2024-10-31T00:50:01.797" v="5878" actId="1076"/>
          <ac:picMkLst>
            <pc:docMk/>
            <pc:sldMk cId="3699790654" sldId="315"/>
            <ac:picMk id="3" creationId="{DB6BFAA3-D91D-D9DF-DEC4-C44561AABC41}"/>
          </ac:picMkLst>
        </pc:picChg>
        <pc:picChg chg="mod">
          <ac:chgData name="Tucker, Marian" userId="94476b2f-76e6-4b54-aa26-31e58be6bac3" providerId="ADAL" clId="{C1231B0B-430A-40D8-83B3-E37933520076}" dt="2024-10-31T00:50:01.797" v="5878" actId="1076"/>
          <ac:picMkLst>
            <pc:docMk/>
            <pc:sldMk cId="3699790654" sldId="315"/>
            <ac:picMk id="6" creationId="{E8766BE8-FEC3-A244-BFC7-FFF1497B1E3B}"/>
          </ac:picMkLst>
        </pc:picChg>
        <pc:picChg chg="mod">
          <ac:chgData name="Tucker, Marian" userId="94476b2f-76e6-4b54-aa26-31e58be6bac3" providerId="ADAL" clId="{C1231B0B-430A-40D8-83B3-E37933520076}" dt="2024-10-31T00:50:01.797" v="5878" actId="1076"/>
          <ac:picMkLst>
            <pc:docMk/>
            <pc:sldMk cId="3699790654" sldId="315"/>
            <ac:picMk id="7" creationId="{8191E41A-4FFA-13BF-7A84-FB4A1331A8A1}"/>
          </ac:picMkLst>
        </pc:picChg>
        <pc:picChg chg="del">
          <ac:chgData name="Tucker, Marian" userId="94476b2f-76e6-4b54-aa26-31e58be6bac3" providerId="ADAL" clId="{C1231B0B-430A-40D8-83B3-E37933520076}" dt="2024-10-31T00:33:07.474" v="5812" actId="478"/>
          <ac:picMkLst>
            <pc:docMk/>
            <pc:sldMk cId="3699790654" sldId="315"/>
            <ac:picMk id="1028" creationId="{8D5B92FD-D840-4250-BBA5-FCF4C1C2DA12}"/>
          </ac:picMkLst>
        </pc:picChg>
        <pc:picChg chg="add del mod">
          <ac:chgData name="Tucker, Marian" userId="94476b2f-76e6-4b54-aa26-31e58be6bac3" providerId="ADAL" clId="{C1231B0B-430A-40D8-83B3-E37933520076}" dt="2024-10-31T00:48:38.084" v="5848" actId="21"/>
          <ac:picMkLst>
            <pc:docMk/>
            <pc:sldMk cId="3699790654" sldId="315"/>
            <ac:picMk id="7170" creationId="{288D90FF-E4B5-641C-EAB8-33E251F4B4ED}"/>
          </ac:picMkLst>
        </pc:picChg>
      </pc:sldChg>
      <pc:sldChg chg="addSp delSp modSp add mod ord setBg modNotes">
        <pc:chgData name="Tucker, Marian" userId="94476b2f-76e6-4b54-aa26-31e58be6bac3" providerId="ADAL" clId="{C1231B0B-430A-40D8-83B3-E37933520076}" dt="2024-11-01T03:39:30.877" v="6111"/>
        <pc:sldMkLst>
          <pc:docMk/>
          <pc:sldMk cId="2663729652" sldId="316"/>
        </pc:sldMkLst>
        <pc:picChg chg="add del mod">
          <ac:chgData name="Tucker, Marian" userId="94476b2f-76e6-4b54-aa26-31e58be6bac3" providerId="ADAL" clId="{C1231B0B-430A-40D8-83B3-E37933520076}" dt="2024-11-01T01:09:33.455" v="5911" actId="478"/>
          <ac:picMkLst>
            <pc:docMk/>
            <pc:sldMk cId="2663729652" sldId="316"/>
            <ac:picMk id="2" creationId="{16969F8C-FC63-2EF9-B5A0-5D9A6C82F9D4}"/>
          </ac:picMkLst>
        </pc:picChg>
        <pc:picChg chg="add del mod">
          <ac:chgData name="Tucker, Marian" userId="94476b2f-76e6-4b54-aa26-31e58be6bac3" providerId="ADAL" clId="{C1231B0B-430A-40D8-83B3-E37933520076}" dt="2024-11-01T03:30:50.445" v="5927" actId="478"/>
          <ac:picMkLst>
            <pc:docMk/>
            <pc:sldMk cId="2663729652" sldId="316"/>
            <ac:picMk id="3" creationId="{79B6DD14-303A-0AC6-BF74-49768FF705C5}"/>
          </ac:picMkLst>
        </pc:picChg>
        <pc:picChg chg="del mod">
          <ac:chgData name="Tucker, Marian" userId="94476b2f-76e6-4b54-aa26-31e58be6bac3" providerId="ADAL" clId="{C1231B0B-430A-40D8-83B3-E37933520076}" dt="2024-11-01T01:09:33.455" v="5911" actId="478"/>
          <ac:picMkLst>
            <pc:docMk/>
            <pc:sldMk cId="2663729652" sldId="316"/>
            <ac:picMk id="3" creationId="{DB6BFAA3-D91D-D9DF-DEC4-C44561AABC41}"/>
          </ac:picMkLst>
        </pc:picChg>
        <pc:picChg chg="add mod">
          <ac:chgData name="Tucker, Marian" userId="94476b2f-76e6-4b54-aa26-31e58be6bac3" providerId="ADAL" clId="{C1231B0B-430A-40D8-83B3-E37933520076}" dt="2024-11-01T01:09:33.788" v="5912"/>
          <ac:picMkLst>
            <pc:docMk/>
            <pc:sldMk cId="2663729652" sldId="316"/>
            <ac:picMk id="4" creationId="{8CCE8201-F428-3EF7-50A1-809A1E4806BA}"/>
          </ac:picMkLst>
        </pc:picChg>
        <pc:picChg chg="add mod">
          <ac:chgData name="Tucker, Marian" userId="94476b2f-76e6-4b54-aa26-31e58be6bac3" providerId="ADAL" clId="{C1231B0B-430A-40D8-83B3-E37933520076}" dt="2024-11-01T01:09:33.788" v="5912"/>
          <ac:picMkLst>
            <pc:docMk/>
            <pc:sldMk cId="2663729652" sldId="316"/>
            <ac:picMk id="5" creationId="{01110CE0-F65D-052F-BF50-930B190FD42E}"/>
          </ac:picMkLst>
        </pc:picChg>
        <pc:picChg chg="del mod">
          <ac:chgData name="Tucker, Marian" userId="94476b2f-76e6-4b54-aa26-31e58be6bac3" providerId="ADAL" clId="{C1231B0B-430A-40D8-83B3-E37933520076}" dt="2024-11-01T01:09:33.455" v="5911" actId="478"/>
          <ac:picMkLst>
            <pc:docMk/>
            <pc:sldMk cId="2663729652" sldId="316"/>
            <ac:picMk id="6" creationId="{E8766BE8-FEC3-A244-BFC7-FFF1497B1E3B}"/>
          </ac:picMkLst>
        </pc:picChg>
        <pc:picChg chg="add mod">
          <ac:chgData name="Tucker, Marian" userId="94476b2f-76e6-4b54-aa26-31e58be6bac3" providerId="ADAL" clId="{C1231B0B-430A-40D8-83B3-E37933520076}" dt="2024-11-01T01:09:33.788" v="5912"/>
          <ac:picMkLst>
            <pc:docMk/>
            <pc:sldMk cId="2663729652" sldId="316"/>
            <ac:picMk id="7" creationId="{4F0F28CF-4801-C0ED-86EF-F592D04D0C52}"/>
          </ac:picMkLst>
        </pc:picChg>
        <pc:picChg chg="del">
          <ac:chgData name="Tucker, Marian" userId="94476b2f-76e6-4b54-aa26-31e58be6bac3" providerId="ADAL" clId="{C1231B0B-430A-40D8-83B3-E37933520076}" dt="2024-10-31T00:31:25.499" v="5468" actId="478"/>
          <ac:picMkLst>
            <pc:docMk/>
            <pc:sldMk cId="2663729652" sldId="316"/>
            <ac:picMk id="7" creationId="{8191E41A-4FFA-13BF-7A84-FB4A1331A8A1}"/>
          </ac:picMkLst>
        </pc:picChg>
        <pc:picChg chg="add mod">
          <ac:chgData name="Tucker, Marian" userId="94476b2f-76e6-4b54-aa26-31e58be6bac3" providerId="ADAL" clId="{C1231B0B-430A-40D8-83B3-E37933520076}" dt="2024-11-01T03:31:31.709" v="5935" actId="1076"/>
          <ac:picMkLst>
            <pc:docMk/>
            <pc:sldMk cId="2663729652" sldId="316"/>
            <ac:picMk id="1026" creationId="{B9B9D87C-5462-CCE0-8427-F2D18DE67B7D}"/>
          </ac:picMkLst>
        </pc:picChg>
        <pc:picChg chg="del">
          <ac:chgData name="Tucker, Marian" userId="94476b2f-76e6-4b54-aa26-31e58be6bac3" providerId="ADAL" clId="{C1231B0B-430A-40D8-83B3-E37933520076}" dt="2024-10-31T00:31:50.040" v="5797" actId="478"/>
          <ac:picMkLst>
            <pc:docMk/>
            <pc:sldMk cId="2663729652" sldId="316"/>
            <ac:picMk id="1028" creationId="{8D5B92FD-D840-4250-BBA5-FCF4C1C2DA12}"/>
          </ac:picMkLst>
        </pc:picChg>
      </pc:sldChg>
      <pc:sldChg chg="add del ord setBg modNotes">
        <pc:chgData name="Tucker, Marian" userId="94476b2f-76e6-4b54-aa26-31e58be6bac3" providerId="ADAL" clId="{C1231B0B-430A-40D8-83B3-E37933520076}" dt="2024-10-31T00:31:41.984" v="5796" actId="47"/>
        <pc:sldMkLst>
          <pc:docMk/>
          <pc:sldMk cId="3990002281" sldId="317"/>
        </pc:sldMkLst>
      </pc:sldChg>
      <pc:sldChg chg="add del ord setBg modNotes">
        <pc:chgData name="Tucker, Marian" userId="94476b2f-76e6-4b54-aa26-31e58be6bac3" providerId="ADAL" clId="{C1231B0B-430A-40D8-83B3-E37933520076}" dt="2024-10-31T00:31:41.984" v="5796" actId="47"/>
        <pc:sldMkLst>
          <pc:docMk/>
          <pc:sldMk cId="1128514368" sldId="318"/>
        </pc:sldMkLst>
      </pc:sldChg>
      <pc:sldChg chg="addSp delSp modSp add mod ord modNotes">
        <pc:chgData name="Tucker, Marian" userId="94476b2f-76e6-4b54-aa26-31e58be6bac3" providerId="ADAL" clId="{C1231B0B-430A-40D8-83B3-E37933520076}" dt="2024-11-01T03:40:11.582" v="6121"/>
        <pc:sldMkLst>
          <pc:docMk/>
          <pc:sldMk cId="4104536778" sldId="319"/>
        </pc:sldMkLst>
        <pc:picChg chg="del">
          <ac:chgData name="Tucker, Marian" userId="94476b2f-76e6-4b54-aa26-31e58be6bac3" providerId="ADAL" clId="{C1231B0B-430A-40D8-83B3-E37933520076}" dt="2024-11-01T01:09:28.502" v="5909" actId="478"/>
          <ac:picMkLst>
            <pc:docMk/>
            <pc:sldMk cId="4104536778" sldId="319"/>
            <ac:picMk id="2" creationId="{16969F8C-FC63-2EF9-B5A0-5D9A6C82F9D4}"/>
          </ac:picMkLst>
        </pc:picChg>
        <pc:picChg chg="del">
          <ac:chgData name="Tucker, Marian" userId="94476b2f-76e6-4b54-aa26-31e58be6bac3" providerId="ADAL" clId="{C1231B0B-430A-40D8-83B3-E37933520076}" dt="2024-11-01T01:09:28.502" v="5909" actId="478"/>
          <ac:picMkLst>
            <pc:docMk/>
            <pc:sldMk cId="4104536778" sldId="319"/>
            <ac:picMk id="3" creationId="{DB6BFAA3-D91D-D9DF-DEC4-C44561AABC41}"/>
          </ac:picMkLst>
        </pc:picChg>
        <pc:picChg chg="add mod">
          <ac:chgData name="Tucker, Marian" userId="94476b2f-76e6-4b54-aa26-31e58be6bac3" providerId="ADAL" clId="{C1231B0B-430A-40D8-83B3-E37933520076}" dt="2024-11-01T01:09:28.881" v="5910"/>
          <ac:picMkLst>
            <pc:docMk/>
            <pc:sldMk cId="4104536778" sldId="319"/>
            <ac:picMk id="4" creationId="{72456A86-0BE2-B049-CF00-0D4CC5804758}"/>
          </ac:picMkLst>
        </pc:picChg>
        <pc:picChg chg="add mod">
          <ac:chgData name="Tucker, Marian" userId="94476b2f-76e6-4b54-aa26-31e58be6bac3" providerId="ADAL" clId="{C1231B0B-430A-40D8-83B3-E37933520076}" dt="2024-11-01T01:09:28.881" v="5910"/>
          <ac:picMkLst>
            <pc:docMk/>
            <pc:sldMk cId="4104536778" sldId="319"/>
            <ac:picMk id="5" creationId="{8CA19E8E-060B-02B2-A424-F54E9B742791}"/>
          </ac:picMkLst>
        </pc:picChg>
        <pc:picChg chg="del">
          <ac:chgData name="Tucker, Marian" userId="94476b2f-76e6-4b54-aa26-31e58be6bac3" providerId="ADAL" clId="{C1231B0B-430A-40D8-83B3-E37933520076}" dt="2024-11-01T01:09:28.502" v="5909" actId="478"/>
          <ac:picMkLst>
            <pc:docMk/>
            <pc:sldMk cId="4104536778" sldId="319"/>
            <ac:picMk id="6" creationId="{E8766BE8-FEC3-A244-BFC7-FFF1497B1E3B}"/>
          </ac:picMkLst>
        </pc:picChg>
        <pc:picChg chg="add mod">
          <ac:chgData name="Tucker, Marian" userId="94476b2f-76e6-4b54-aa26-31e58be6bac3" providerId="ADAL" clId="{C1231B0B-430A-40D8-83B3-E37933520076}" dt="2024-11-01T01:09:28.881" v="5910"/>
          <ac:picMkLst>
            <pc:docMk/>
            <pc:sldMk cId="4104536778" sldId="319"/>
            <ac:picMk id="7" creationId="{84BDB478-0A6B-A937-1416-EA315EF3AEEE}"/>
          </ac:picMkLst>
        </pc:picChg>
        <pc:picChg chg="add mod">
          <ac:chgData name="Tucker, Marian" userId="94476b2f-76e6-4b54-aa26-31e58be6bac3" providerId="ADAL" clId="{C1231B0B-430A-40D8-83B3-E37933520076}" dt="2024-11-01T01:10:06.043" v="5917" actId="1076"/>
          <ac:picMkLst>
            <pc:docMk/>
            <pc:sldMk cId="4104536778" sldId="319"/>
            <ac:picMk id="9" creationId="{39EF0827-0F95-A7A9-68A7-9F36097A1AC9}"/>
          </ac:picMkLst>
        </pc:picChg>
        <pc:picChg chg="del">
          <ac:chgData name="Tucker, Marian" userId="94476b2f-76e6-4b54-aa26-31e58be6bac3" providerId="ADAL" clId="{C1231B0B-430A-40D8-83B3-E37933520076}" dt="2024-10-31T00:31:52.064" v="5798" actId="478"/>
          <ac:picMkLst>
            <pc:docMk/>
            <pc:sldMk cId="4104536778" sldId="319"/>
            <ac:picMk id="1028" creationId="{8D5B92FD-D840-4250-BBA5-FCF4C1C2DA12}"/>
          </ac:picMkLst>
        </pc:picChg>
      </pc:sldChg>
      <pc:sldChg chg="addSp delSp modSp add mod ord modNotes">
        <pc:chgData name="Tucker, Marian" userId="94476b2f-76e6-4b54-aa26-31e58be6bac3" providerId="ADAL" clId="{C1231B0B-430A-40D8-83B3-E37933520076}" dt="2024-11-01T03:39:39.101" v="6115"/>
        <pc:sldMkLst>
          <pc:docMk/>
          <pc:sldMk cId="2172292108" sldId="320"/>
        </pc:sldMkLst>
        <pc:picChg chg="mod">
          <ac:chgData name="Tucker, Marian" userId="94476b2f-76e6-4b54-aa26-31e58be6bac3" providerId="ADAL" clId="{C1231B0B-430A-40D8-83B3-E37933520076}" dt="2024-10-31T00:52:52.707" v="5892" actId="1076"/>
          <ac:picMkLst>
            <pc:docMk/>
            <pc:sldMk cId="2172292108" sldId="320"/>
            <ac:picMk id="2" creationId="{16969F8C-FC63-2EF9-B5A0-5D9A6C82F9D4}"/>
          </ac:picMkLst>
        </pc:picChg>
        <pc:picChg chg="del">
          <ac:chgData name="Tucker, Marian" userId="94476b2f-76e6-4b54-aa26-31e58be6bac3" providerId="ADAL" clId="{C1231B0B-430A-40D8-83B3-E37933520076}" dt="2024-10-31T00:52:45.401" v="5889" actId="478"/>
          <ac:picMkLst>
            <pc:docMk/>
            <pc:sldMk cId="2172292108" sldId="320"/>
            <ac:picMk id="3" creationId="{DB6BFAA3-D91D-D9DF-DEC4-C44561AABC41}"/>
          </ac:picMkLst>
        </pc:picChg>
        <pc:picChg chg="add mod">
          <ac:chgData name="Tucker, Marian" userId="94476b2f-76e6-4b54-aa26-31e58be6bac3" providerId="ADAL" clId="{C1231B0B-430A-40D8-83B3-E37933520076}" dt="2024-10-31T00:52:50.209" v="5891" actId="207"/>
          <ac:picMkLst>
            <pc:docMk/>
            <pc:sldMk cId="2172292108" sldId="320"/>
            <ac:picMk id="4" creationId="{FCBA7FE1-A53B-A59C-BBDF-0DCA038088B8}"/>
          </ac:picMkLst>
        </pc:picChg>
        <pc:picChg chg="add mod">
          <ac:chgData name="Tucker, Marian" userId="94476b2f-76e6-4b54-aa26-31e58be6bac3" providerId="ADAL" clId="{C1231B0B-430A-40D8-83B3-E37933520076}" dt="2024-10-31T00:52:50.209" v="5891" actId="207"/>
          <ac:picMkLst>
            <pc:docMk/>
            <pc:sldMk cId="2172292108" sldId="320"/>
            <ac:picMk id="5" creationId="{0DBF486F-BC32-B33D-3465-962BD40FB718}"/>
          </ac:picMkLst>
        </pc:picChg>
        <pc:picChg chg="del">
          <ac:chgData name="Tucker, Marian" userId="94476b2f-76e6-4b54-aa26-31e58be6bac3" providerId="ADAL" clId="{C1231B0B-430A-40D8-83B3-E37933520076}" dt="2024-10-31T00:52:45.401" v="5889" actId="478"/>
          <ac:picMkLst>
            <pc:docMk/>
            <pc:sldMk cId="2172292108" sldId="320"/>
            <ac:picMk id="6" creationId="{E8766BE8-FEC3-A244-BFC7-FFF1497B1E3B}"/>
          </ac:picMkLst>
        </pc:picChg>
        <pc:picChg chg="del">
          <ac:chgData name="Tucker, Marian" userId="94476b2f-76e6-4b54-aa26-31e58be6bac3" providerId="ADAL" clId="{C1231B0B-430A-40D8-83B3-E37933520076}" dt="2024-10-31T00:31:53.852" v="5799" actId="478"/>
          <ac:picMkLst>
            <pc:docMk/>
            <pc:sldMk cId="2172292108" sldId="320"/>
            <ac:picMk id="1028" creationId="{8D5B92FD-D840-4250-BBA5-FCF4C1C2DA12}"/>
          </ac:picMkLst>
        </pc:picChg>
        <pc:picChg chg="add mod">
          <ac:chgData name="Tucker, Marian" userId="94476b2f-76e6-4b54-aa26-31e58be6bac3" providerId="ADAL" clId="{C1231B0B-430A-40D8-83B3-E37933520076}" dt="2024-10-31T00:58:40.415" v="5908" actId="1076"/>
          <ac:picMkLst>
            <pc:docMk/>
            <pc:sldMk cId="2172292108" sldId="320"/>
            <ac:picMk id="2050" creationId="{37CAD343-67B9-3C15-E656-4D4AB6A0FA63}"/>
          </ac:picMkLst>
        </pc:picChg>
      </pc:sldChg>
      <pc:sldMasterChg chg="modSldLayout">
        <pc:chgData name="Tucker, Marian" userId="94476b2f-76e6-4b54-aa26-31e58be6bac3" providerId="ADAL" clId="{C1231B0B-430A-40D8-83B3-E37933520076}" dt="2024-10-31T00:24:39.187" v="2396"/>
        <pc:sldMasterMkLst>
          <pc:docMk/>
          <pc:sldMasterMk cId="1950817239" sldId="2147483648"/>
        </pc:sldMasterMkLst>
        <pc:sldLayoutChg chg="modSp mod">
          <pc:chgData name="Tucker, Marian" userId="94476b2f-76e6-4b54-aa26-31e58be6bac3" providerId="ADAL" clId="{C1231B0B-430A-40D8-83B3-E37933520076}" dt="2024-10-31T00:22:22.746" v="1449" actId="1076"/>
          <pc:sldLayoutMkLst>
            <pc:docMk/>
            <pc:sldMasterMk cId="1950817239" sldId="2147483648"/>
            <pc:sldLayoutMk cId="2777907830" sldId="2147483660"/>
          </pc:sldLayoutMkLst>
          <pc:picChg chg="mod">
            <ac:chgData name="Tucker, Marian" userId="94476b2f-76e6-4b54-aa26-31e58be6bac3" providerId="ADAL" clId="{C1231B0B-430A-40D8-83B3-E37933520076}" dt="2024-10-31T00:22:22.746" v="1449" actId="1076"/>
            <ac:picMkLst>
              <pc:docMk/>
              <pc:sldMasterMk cId="1950817239" sldId="2147483648"/>
              <pc:sldLayoutMk cId="2777907830" sldId="2147483660"/>
              <ac:picMk id="7" creationId="{6E866D21-2E7B-A378-6ACA-67BCF90739C3}"/>
            </ac:picMkLst>
          </pc:picChg>
        </pc:sldLayoutChg>
        <pc:sldLayoutChg chg="setBg">
          <pc:chgData name="Tucker, Marian" userId="94476b2f-76e6-4b54-aa26-31e58be6bac3" providerId="ADAL" clId="{C1231B0B-430A-40D8-83B3-E37933520076}" dt="2024-10-31T00:24:39.187" v="2396"/>
          <pc:sldLayoutMkLst>
            <pc:docMk/>
            <pc:sldMasterMk cId="1950817239" sldId="2147483648"/>
            <pc:sldLayoutMk cId="1252023800" sldId="2147483662"/>
          </pc:sldLayoutMkLst>
        </pc:sldLayoutChg>
      </pc:sldMasterChg>
      <pc:sldMasterChg chg="new del mod addSldLayout delSldLayout">
        <pc:chgData name="Tucker, Marian" userId="94476b2f-76e6-4b54-aa26-31e58be6bac3" providerId="ADAL" clId="{C1231B0B-430A-40D8-83B3-E37933520076}" dt="2024-10-31T00:24:08.089" v="2394" actId="6938"/>
        <pc:sldMasterMkLst>
          <pc:docMk/>
          <pc:sldMasterMk cId="2928073254" sldId="2147483662"/>
        </pc:sldMasterMkLst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3279969593" sldId="2147483663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1014370206" sldId="2147483664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3403104429" sldId="2147483665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2463209424" sldId="2147483666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3065318254" sldId="2147483667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396305114" sldId="2147483668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2514860480" sldId="2147483669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950151336" sldId="2147483670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2062986007" sldId="2147483671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2964793427" sldId="2147483672"/>
          </pc:sldLayoutMkLst>
        </pc:sldLayoutChg>
        <pc:sldLayoutChg chg="new del replId">
          <pc:chgData name="Tucker, Marian" userId="94476b2f-76e6-4b54-aa26-31e58be6bac3" providerId="ADAL" clId="{C1231B0B-430A-40D8-83B3-E37933520076}" dt="2024-10-31T00:24:08.089" v="2394" actId="6938"/>
          <pc:sldLayoutMkLst>
            <pc:docMk/>
            <pc:sldMasterMk cId="2928073254" sldId="2147483662"/>
            <pc:sldLayoutMk cId="180350872" sldId="214748367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48AA0D-8131-77F7-CF83-62383B9722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314673-774A-E7BD-1E4A-6CBD1595CB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B6CFE-3F57-43AD-B6AA-60F0C94112FA}" type="datetimeFigureOut">
              <a:rPr lang="en-AU" smtClean="0"/>
              <a:t>4/11/2024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730AB-D978-CE03-6FDD-BC43073677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E9A63-A081-05A7-7731-35A426BEB5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E06BD-E3F1-43EA-BFF9-6D4EC83833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1952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2BDB2-F88C-406F-BAB3-0CC4D7473EAC}" type="datetimeFigureOut">
              <a:rPr lang="en-AU" smtClean="0"/>
              <a:t>4/11/2024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35897-28B2-4A24-A93B-E165BCF893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149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D44DE-C7D9-F27A-4CA1-57850DEB62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AC39417-25C2-E932-6D88-21B0E734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9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66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094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D44DE-C7D9-F27A-4CA1-57850DEB62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AC39417-25C2-E932-6D88-21B0E734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61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805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D44DE-C7D9-F27A-4CA1-57850DEB62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AC39417-25C2-E932-6D88-21B0E734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0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640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35897-28B2-4A24-A93B-E165BCF893CC}" type="slidenum">
              <a:rPr lang="en-AU" smtClean="0"/>
              <a:t>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DE50E-0EDC-F0E3-FF27-32E181D0A4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649BE1E-9E92-AB40-5C9C-84F8AD0E9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52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bg>
      <p:bgPr>
        <a:solidFill>
          <a:srgbClr val="150F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phic 21">
            <a:extLst>
              <a:ext uri="{FF2B5EF4-FFF2-40B4-BE49-F238E27FC236}">
                <a16:creationId xmlns:a16="http://schemas.microsoft.com/office/drawing/2014/main" id="{F3532265-6CC1-A74E-184C-4F640288DE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046"/>
            <a:ext cx="972222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0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sors / speaker name">
    <p:bg>
      <p:bgPr>
        <a:solidFill>
          <a:srgbClr val="150F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6E866D21-2E7B-A378-6ACA-67BCF90739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27538"/>
          <a:stretch/>
        </p:blipFill>
        <p:spPr>
          <a:xfrm rot="5400000">
            <a:off x="5112402" y="-476777"/>
            <a:ext cx="6602821" cy="755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0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5D66-CC90-A82F-1F2E-B47DA94D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348964" cy="365125"/>
          </a:xfrm>
        </p:spPr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r>
              <a:rPr lang="en-AU" dirty="0"/>
              <a:t>Australian Government Data Forum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07F86-1D80-3CD6-EBD5-8CCAE3A1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fld id="{8BE226DF-CE3B-42D9-A3E0-10D49F11C5E9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6EBBB4-9335-85F2-4ECC-0A868DEFEB66}"/>
              </a:ext>
            </a:extLst>
          </p:cNvPr>
          <p:cNvSpPr/>
          <p:nvPr userDrawn="1"/>
        </p:nvSpPr>
        <p:spPr>
          <a:xfrm>
            <a:off x="1" y="0"/>
            <a:ext cx="12192000" cy="9250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1C2ABDD-03FE-472B-04D4-A3999C3CC1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7435"/>
          <a:stretch/>
        </p:blipFill>
        <p:spPr>
          <a:xfrm rot="10800000">
            <a:off x="8610600" y="-1"/>
            <a:ext cx="3097840" cy="1664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68DCD8-5390-C19C-B1F8-31C0E2022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4633"/>
            <a:ext cx="8018721" cy="623248"/>
          </a:xfrm>
        </p:spPr>
        <p:txBody>
          <a:bodyPr lIns="0" tIns="0" rIns="0" bIns="0"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692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4BC1C-2777-F0EE-C533-293D8D54D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96"/>
            <a:ext cx="10515600" cy="4034807"/>
          </a:xfrm>
        </p:spPr>
        <p:txBody>
          <a:bodyPr>
            <a:noAutofit/>
          </a:bodyPr>
          <a:lstStyle>
            <a:lvl1pPr>
              <a:defRPr>
                <a:solidFill>
                  <a:srgbClr val="150F37"/>
                </a:solidFill>
              </a:defRPr>
            </a:lvl1pPr>
            <a:lvl2pPr>
              <a:defRPr>
                <a:solidFill>
                  <a:srgbClr val="150F37"/>
                </a:solidFill>
              </a:defRPr>
            </a:lvl2pPr>
            <a:lvl3pPr>
              <a:defRPr>
                <a:solidFill>
                  <a:srgbClr val="150F37"/>
                </a:solidFill>
              </a:defRPr>
            </a:lvl3pPr>
            <a:lvl4pPr>
              <a:defRPr>
                <a:solidFill>
                  <a:srgbClr val="150F37"/>
                </a:solidFill>
              </a:defRPr>
            </a:lvl4pPr>
            <a:lvl5pPr>
              <a:defRPr>
                <a:solidFill>
                  <a:srgbClr val="150F3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CD40CE-C7D5-3E8D-4C35-6F02CDFE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348964" cy="365125"/>
          </a:xfrm>
        </p:spPr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r>
              <a:rPr lang="en-AU" dirty="0"/>
              <a:t>Australian Government Data Forum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F49E308-81B3-CD10-AA51-9375776C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fld id="{8BE226DF-CE3B-42D9-A3E0-10D49F11C5E9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85F799-84BE-1462-F6BA-596EE221EA8C}"/>
              </a:ext>
            </a:extLst>
          </p:cNvPr>
          <p:cNvSpPr/>
          <p:nvPr userDrawn="1"/>
        </p:nvSpPr>
        <p:spPr>
          <a:xfrm>
            <a:off x="1" y="0"/>
            <a:ext cx="12192000" cy="9250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E7E3DA6-03FF-61F0-16E8-C5A18C40EC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7435"/>
          <a:stretch/>
        </p:blipFill>
        <p:spPr>
          <a:xfrm rot="10800000">
            <a:off x="8610600" y="-1"/>
            <a:ext cx="3097840" cy="1664067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9F7B4C14-4524-846D-4832-27097ECBE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4633"/>
            <a:ext cx="8018721" cy="623248"/>
          </a:xfrm>
        </p:spPr>
        <p:txBody>
          <a:bodyPr lIns="0" tIns="0" rIns="0" bIns="0"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548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olumn/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A5FCD-FFF3-B16C-E033-1FE886EB5E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17958" y="1044409"/>
            <a:ext cx="6037430" cy="499642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D32E2-602D-DD48-1B82-4D8E82D38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044410"/>
            <a:ext cx="4114800" cy="4996424"/>
          </a:xfrm>
        </p:spPr>
        <p:txBody>
          <a:bodyPr/>
          <a:lstStyle>
            <a:lvl1pPr marL="0" indent="0">
              <a:buNone/>
              <a:defRPr sz="1600">
                <a:solidFill>
                  <a:srgbClr val="150F3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C575A9-ACFA-5E12-4C40-C2E4DAE6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348964" cy="365125"/>
          </a:xfrm>
        </p:spPr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r>
              <a:rPr lang="en-AU" dirty="0"/>
              <a:t>Australian Government Data Forum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2463A5-17D7-FF25-9371-28B9653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lIns="0" tIns="0" rIns="0" bIns="0"/>
          <a:lstStyle>
            <a:lvl1pPr>
              <a:defRPr>
                <a:solidFill>
                  <a:srgbClr val="150F37"/>
                </a:solidFill>
              </a:defRPr>
            </a:lvl1pPr>
          </a:lstStyle>
          <a:p>
            <a:fld id="{8BE226DF-CE3B-42D9-A3E0-10D49F11C5E9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028C65-9CC5-D3BA-4A6A-D4450A697A70}"/>
              </a:ext>
            </a:extLst>
          </p:cNvPr>
          <p:cNvSpPr/>
          <p:nvPr userDrawn="1"/>
        </p:nvSpPr>
        <p:spPr>
          <a:xfrm>
            <a:off x="1" y="0"/>
            <a:ext cx="12192000" cy="9250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E48E6B0-7B93-54F6-C11B-99E9ED456B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7435"/>
          <a:stretch/>
        </p:blipFill>
        <p:spPr>
          <a:xfrm rot="10800000">
            <a:off x="8610600" y="-1"/>
            <a:ext cx="3097840" cy="166406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42F07FD-EC15-99D9-2EB1-DEF58D348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4633"/>
            <a:ext cx="8018721" cy="623248"/>
          </a:xfrm>
        </p:spPr>
        <p:txBody>
          <a:bodyPr lIns="0" tIns="0" rIns="0" bIns="0"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48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/ Questions / Thanks ">
    <p:bg>
      <p:bgPr>
        <a:solidFill>
          <a:srgbClr val="150F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F6478842-4864-1B91-A425-826EE4ACF9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469776" y="0"/>
            <a:ext cx="97222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1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43D3A-33EB-1998-9521-2E947019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1D965-9D71-953D-9853-71DC9A27F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7DF7-2E0A-D0E3-AC20-B43DDE7B5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50F37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AU" dirty="0"/>
              <a:t>Australian Government Data Forum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93A56-E61E-B753-57C3-DF6CD1D13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50F37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BE226DF-CE3B-42D9-A3E0-10D49F11C5E9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081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8" r:id="rId3"/>
    <p:sldLayoutId id="2147483650" r:id="rId4"/>
    <p:sldLayoutId id="2147483657" r:id="rId5"/>
    <p:sldLayoutId id="2147483661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50F37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2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5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5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E7BA5A-49E0-B737-AC69-C2552547F34C}"/>
              </a:ext>
            </a:extLst>
          </p:cNvPr>
          <p:cNvSpPr/>
          <p:nvPr/>
        </p:nvSpPr>
        <p:spPr>
          <a:xfrm>
            <a:off x="6350000" y="0"/>
            <a:ext cx="584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EBB77C-A836-2DE6-4E84-15B6C187A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79505" y="1642531"/>
            <a:ext cx="4680596" cy="124379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7E935BC-A4AA-08A9-04C7-F9020C084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5139" y="575381"/>
            <a:ext cx="1949327" cy="1067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45014-35DA-1683-3CC9-20F3C6AE48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4991" y="2983773"/>
            <a:ext cx="2469621" cy="445227"/>
          </a:xfrm>
          <a:prstGeom prst="rect">
            <a:avLst/>
          </a:prstGeom>
        </p:spPr>
      </p:pic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DD74F17-FAD5-3FD7-5FD5-01513C405D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171" y="4056341"/>
            <a:ext cx="4235259" cy="131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05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B6BFAA3-D91D-D9DF-DEC4-C44561AAB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E8766BE8-FEC3-A244-BFC7-FFF1497B1E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91E41A-4FFA-13BF-7A84-FB4A1331A8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1794" y="4273719"/>
            <a:ext cx="2151473" cy="420403"/>
          </a:xfrm>
          <a:prstGeom prst="rect">
            <a:avLst/>
          </a:prstGeom>
        </p:spPr>
      </p:pic>
      <p:pic>
        <p:nvPicPr>
          <p:cNvPr id="2" name="Picture 2" descr="Home | Australia's Energy Commodity Resources 2022">
            <a:extLst>
              <a:ext uri="{FF2B5EF4-FFF2-40B4-BE49-F238E27FC236}">
                <a16:creationId xmlns:a16="http://schemas.microsoft.com/office/drawing/2014/main" id="{5C73A025-D27A-2C65-0957-118B16E25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03" y="5061043"/>
            <a:ext cx="4132253" cy="100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79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969F8C-FC63-2EF9-B5A0-5D9A6C82F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192" y="4243246"/>
            <a:ext cx="2151473" cy="449743"/>
          </a:xfrm>
          <a:prstGeom prst="rect">
            <a:avLst/>
          </a:prstGeom>
        </p:spPr>
      </p:pic>
      <p:pic>
        <p:nvPicPr>
          <p:cNvPr id="2050" name="Picture 2" descr="Online services for business login page | Australian Taxation Office">
            <a:extLst>
              <a:ext uri="{FF2B5EF4-FFF2-40B4-BE49-F238E27FC236}">
                <a16:creationId xmlns:a16="http://schemas.microsoft.com/office/drawing/2014/main" id="{37CAD343-67B9-3C15-E656-4D4AB6A0F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07" y="5045758"/>
            <a:ext cx="4221441" cy="104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CBA7FE1-A53B-A59C-BBDF-0DCA038088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DBF486F-BC32-B33D-3465-962BD40FB7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9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E7BA5A-49E0-B737-AC69-C2552547F34C}"/>
              </a:ext>
            </a:extLst>
          </p:cNvPr>
          <p:cNvSpPr/>
          <p:nvPr/>
        </p:nvSpPr>
        <p:spPr>
          <a:xfrm>
            <a:off x="6350000" y="0"/>
            <a:ext cx="584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EBB77C-A836-2DE6-4E84-15B6C187A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79505" y="1642531"/>
            <a:ext cx="4680596" cy="124379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7E935BC-A4AA-08A9-04C7-F9020C084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5139" y="575381"/>
            <a:ext cx="1949327" cy="1067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45014-35DA-1683-3CC9-20F3C6AE48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4991" y="2983773"/>
            <a:ext cx="2469621" cy="445227"/>
          </a:xfrm>
          <a:prstGeom prst="rect">
            <a:avLst/>
          </a:prstGeom>
        </p:spPr>
      </p:pic>
      <p:pic>
        <p:nvPicPr>
          <p:cNvPr id="9218" name="Picture 2" descr="Department of Employment and Workplace Relations">
            <a:extLst>
              <a:ext uri="{FF2B5EF4-FFF2-40B4-BE49-F238E27FC236}">
                <a16:creationId xmlns:a16="http://schemas.microsoft.com/office/drawing/2014/main" id="{2FA74FBE-F1C3-D979-BACE-E9DD093A8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279" y="4045636"/>
            <a:ext cx="4507442" cy="13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55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reasury Logo | Treasury.gov.au">
            <a:extLst>
              <a:ext uri="{FF2B5EF4-FFF2-40B4-BE49-F238E27FC236}">
                <a16:creationId xmlns:a16="http://schemas.microsoft.com/office/drawing/2014/main" id="{F7AB0FDA-2050-C0AA-C198-73DFA0204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46" y="4995334"/>
            <a:ext cx="4053167" cy="98377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46A395E-BBE6-A5C5-3BF9-449F1E53C6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728AC2FA-BE4F-5675-9F38-D2D2416F39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DC4294-7910-35FF-33A7-4ED29FCA6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1794" y="4273719"/>
            <a:ext cx="2151473" cy="42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07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456A86-0BE2-B049-CF00-0D4CC5804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192" y="4243246"/>
            <a:ext cx="2151473" cy="44974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CA19E8E-060B-02B2-A424-F54E9B742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84BDB478-0A6B-A937-1416-EA315EF3AE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  <p:pic>
        <p:nvPicPr>
          <p:cNvPr id="9" name="Picture 8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39EF0827-0F95-A7A9-68A7-9F36097A1A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7" y="5093803"/>
            <a:ext cx="5022448" cy="92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53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E7BA5A-49E0-B737-AC69-C2552547F34C}"/>
              </a:ext>
            </a:extLst>
          </p:cNvPr>
          <p:cNvSpPr/>
          <p:nvPr/>
        </p:nvSpPr>
        <p:spPr>
          <a:xfrm>
            <a:off x="6350000" y="0"/>
            <a:ext cx="584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EBB77C-A836-2DE6-4E84-15B6C187A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79505" y="1642531"/>
            <a:ext cx="4680596" cy="124379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7E935BC-A4AA-08A9-04C7-F9020C084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5139" y="575381"/>
            <a:ext cx="1949327" cy="1067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45014-35DA-1683-3CC9-20F3C6AE48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4991" y="2983773"/>
            <a:ext cx="2469621" cy="445227"/>
          </a:xfrm>
          <a:prstGeom prst="rect">
            <a:avLst/>
          </a:prstGeom>
        </p:spPr>
      </p:pic>
      <p:pic>
        <p:nvPicPr>
          <p:cNvPr id="9" name="Picture 8" descr="A close-up of a sign&#10;&#10;Description automatically generated">
            <a:extLst>
              <a:ext uri="{FF2B5EF4-FFF2-40B4-BE49-F238E27FC236}">
                <a16:creationId xmlns:a16="http://schemas.microsoft.com/office/drawing/2014/main" id="{C15CC258-3C9F-D13E-9021-08C383096ECD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702" y="4194036"/>
            <a:ext cx="4680596" cy="110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7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5CC77F4F-1A4A-92A3-8157-1669D6BA6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BA33AF2C-A2F2-95F0-07B0-3AE96987B6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432B827-4A7F-F10C-9971-BD716F55D5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1794" y="4273719"/>
            <a:ext cx="2151473" cy="420403"/>
          </a:xfrm>
          <a:prstGeom prst="rect">
            <a:avLst/>
          </a:prstGeom>
        </p:spPr>
      </p:pic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3DC3CDA-EF7E-8A5A-86DC-554919DA66F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15" y="5001169"/>
            <a:ext cx="4657772" cy="9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CE8201-F428-3EF7-50A1-809A1E480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192" y="4243246"/>
            <a:ext cx="2151473" cy="44974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1110CE0-F65D-052F-BF50-930B190FD4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812" y="3121464"/>
            <a:ext cx="4221441" cy="1121782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4F0F28CF-4801-C0ED-86EF-F592D04D0C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58480" y="2158999"/>
            <a:ext cx="1758103" cy="962465"/>
          </a:xfrm>
          <a:prstGeom prst="rect">
            <a:avLst/>
          </a:prstGeom>
        </p:spPr>
      </p:pic>
      <p:pic>
        <p:nvPicPr>
          <p:cNvPr id="1026" name="Picture 2" descr="Home | Department of Finance">
            <a:extLst>
              <a:ext uri="{FF2B5EF4-FFF2-40B4-BE49-F238E27FC236}">
                <a16:creationId xmlns:a16="http://schemas.microsoft.com/office/drawing/2014/main" id="{B9B9D87C-5462-CCE0-8427-F2D18DE67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12" y="5051803"/>
            <a:ext cx="4152536" cy="100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729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ralian Government Data Forum 2024">
      <a:dk1>
        <a:srgbClr val="150F37"/>
      </a:dk1>
      <a:lt1>
        <a:sysClr val="window" lastClr="FFFFFF"/>
      </a:lt1>
      <a:dk2>
        <a:srgbClr val="71757C"/>
      </a:dk2>
      <a:lt2>
        <a:srgbClr val="E8E9E7"/>
      </a:lt2>
      <a:accent1>
        <a:srgbClr val="150F37"/>
      </a:accent1>
      <a:accent2>
        <a:srgbClr val="6DCFF6"/>
      </a:accent2>
      <a:accent3>
        <a:srgbClr val="42C0BA"/>
      </a:accent3>
      <a:accent4>
        <a:srgbClr val="FEC140"/>
      </a:accent4>
      <a:accent5>
        <a:srgbClr val="EE3535"/>
      </a:accent5>
      <a:accent6>
        <a:srgbClr val="D6D6D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440961b-d4b8-4725-b66f-3b8d0b8171a9">
      <Terms xmlns="http://schemas.microsoft.com/office/infopath/2007/PartnerControls"/>
    </lcf76f155ced4ddcb4097134ff3c332f>
    <TaxCatchAll xmlns="8861ad92-8320-448a-ba21-bf69d629604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D0418EA316F42984E34890B127678" ma:contentTypeVersion="16" ma:contentTypeDescription="Create a new document." ma:contentTypeScope="" ma:versionID="09577ba51f7a3db93bf4241f44a1dc77">
  <xsd:schema xmlns:xsd="http://www.w3.org/2001/XMLSchema" xmlns:xs="http://www.w3.org/2001/XMLSchema" xmlns:p="http://schemas.microsoft.com/office/2006/metadata/properties" xmlns:ns2="7440961b-d4b8-4725-b66f-3b8d0b8171a9" xmlns:ns3="8861ad92-8320-448a-ba21-bf69d6296047" targetNamespace="http://schemas.microsoft.com/office/2006/metadata/properties" ma:root="true" ma:fieldsID="ca962d5567d72606ae2c3ad367c5dec3" ns2:_="" ns3:_="">
    <xsd:import namespace="7440961b-d4b8-4725-b66f-3b8d0b8171a9"/>
    <xsd:import namespace="8861ad92-8320-448a-ba21-bf69d62960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0961b-d4b8-4725-b66f-3b8d0b817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ea6a154-61a0-47c2-ae30-4f33b0acbc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1ad92-8320-448a-ba21-bf69d629604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41a5ef7-c867-4cc1-88b1-354cf8592913}" ma:internalName="TaxCatchAll" ma:showField="CatchAllData" ma:web="8861ad92-8320-448a-ba21-bf69d62960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3D52EB-4EEF-4F4A-A289-B629F5242120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8861ad92-8320-448a-ba21-bf69d6296047"/>
    <ds:schemaRef ds:uri="7440961b-d4b8-4725-b66f-3b8d0b8171a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306C78-4C84-4A26-A178-EAC8C9AB14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40961b-d4b8-4725-b66f-3b8d0b8171a9"/>
    <ds:schemaRef ds:uri="8861ad92-8320-448a-ba21-bf69d62960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4EC2E6-F386-48CD-9810-FCEE3D91F8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9</Words>
  <Application>Microsoft Office PowerPoint</Application>
  <PresentationFormat>Widescreen</PresentationFormat>
  <Paragraphs>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PATHWAYS, PERSPECTIVE, AND PRACTICE</dc:title>
  <dc:creator>Azel Lorena</dc:creator>
  <cp:keywords>[SEC=UNOFFICIAL]</cp:keywords>
  <cp:lastModifiedBy>Tucker, Marian</cp:lastModifiedBy>
  <cp:revision>42</cp:revision>
  <dcterms:created xsi:type="dcterms:W3CDTF">2023-03-29T22:45:47Z</dcterms:created>
  <dcterms:modified xsi:type="dcterms:W3CDTF">2024-11-04T05:09:47Z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0x010100A87D0418EA316F42984E34890B127678</vt:lpwstr>
  </property>
  <property fmtid="{D5CDD505-2E9C-101B-9397-08002B2CF9AE}" pid="3" name="MediaServiceImageTags">
    <vt:lpwstr/>
  </property>
  <property fmtid="{D5CDD505-2E9C-101B-9397-08002B2CF9AE}" pid="4" name="MSIP_Label_c8e5a7ee-c283-40b0-98eb-fa437df4c031_Enabled">
    <vt:lpwstr>true</vt:lpwstr>
  </property>
  <property fmtid="{D5CDD505-2E9C-101B-9397-08002B2CF9AE}" pid="5" name="MSIP_Label_c8e5a7ee-c283-40b0-98eb-fa437df4c031_SetDate">
    <vt:lpwstr>2023-04-05T22:30:40Z</vt:lpwstr>
  </property>
  <property fmtid="{D5CDD505-2E9C-101B-9397-08002B2CF9AE}" pid="6" name="MSIP_Label_c8e5a7ee-c283-40b0-98eb-fa437df4c031_Method">
    <vt:lpwstr>Privileged</vt:lpwstr>
  </property>
  <property fmtid="{D5CDD505-2E9C-101B-9397-08002B2CF9AE}" pid="7" name="MSIP_Label_c8e5a7ee-c283-40b0-98eb-fa437df4c031_Name">
    <vt:lpwstr>OFFICIAL</vt:lpwstr>
  </property>
  <property fmtid="{D5CDD505-2E9C-101B-9397-08002B2CF9AE}" pid="8" name="MSIP_Label_c8e5a7ee-c283-40b0-98eb-fa437df4c031_SiteId">
    <vt:lpwstr>34cdb737-c4fa-4c21-9a34-88ac2d721f88</vt:lpwstr>
  </property>
  <property fmtid="{D5CDD505-2E9C-101B-9397-08002B2CF9AE}" pid="9" name="MSIP_Label_c8e5a7ee-c283-40b0-98eb-fa437df4c031_ActionId">
    <vt:lpwstr>48c1a05a-3b94-4ab4-a1f7-0c63d49fb6cb</vt:lpwstr>
  </property>
  <property fmtid="{D5CDD505-2E9C-101B-9397-08002B2CF9AE}" pid="10" name="MSIP_Label_c8e5a7ee-c283-40b0-98eb-fa437df4c031_ContentBits">
    <vt:lpwstr>0</vt:lpwstr>
  </property>
  <property fmtid="{D5CDD505-2E9C-101B-9397-08002B2CF9AE}" pid="11" name="PM_InsertionValue">
    <vt:lpwstr>UNOFFICIAL</vt:lpwstr>
  </property>
  <property fmtid="{D5CDD505-2E9C-101B-9397-08002B2CF9AE}" pid="12" name="PM_Namespace">
    <vt:lpwstr>gov.au</vt:lpwstr>
  </property>
  <property fmtid="{D5CDD505-2E9C-101B-9397-08002B2CF9AE}" pid="13" name="MSIP_Label_6af89f2f-9671-4583-84ec-9b406935fc32_SetDate">
    <vt:lpwstr>2024-10-22T01:25:49Z</vt:lpwstr>
  </property>
  <property fmtid="{D5CDD505-2E9C-101B-9397-08002B2CF9AE}" pid="14" name="PM_Caveats_Count">
    <vt:lpwstr>0</vt:lpwstr>
  </property>
  <property fmtid="{D5CDD505-2E9C-101B-9397-08002B2CF9AE}" pid="15" name="PM_Version">
    <vt:lpwstr>2018.4</vt:lpwstr>
  </property>
  <property fmtid="{D5CDD505-2E9C-101B-9397-08002B2CF9AE}" pid="16" name="PM_SecurityClassification">
    <vt:lpwstr>UNOFFICIAL</vt:lpwstr>
  </property>
  <property fmtid="{D5CDD505-2E9C-101B-9397-08002B2CF9AE}" pid="17" name="PMHMAC">
    <vt:lpwstr>v=2022.1;a=SHA256;h=E128601179DCFFC001E16D2D420D4208D09270E7D94B90501A5CFE1C85F6D570</vt:lpwstr>
  </property>
  <property fmtid="{D5CDD505-2E9C-101B-9397-08002B2CF9AE}" pid="18" name="MSIP_Label_6af89f2f-9671-4583-84ec-9b406935fc32_Enabled">
    <vt:lpwstr>true</vt:lpwstr>
  </property>
  <property fmtid="{D5CDD505-2E9C-101B-9397-08002B2CF9AE}" pid="19" name="PM_Qualifier">
    <vt:lpwstr/>
  </property>
  <property fmtid="{D5CDD505-2E9C-101B-9397-08002B2CF9AE}" pid="20" name="PM_ProtectiveMarkingValue_Header">
    <vt:lpwstr>UNOFFICIAL</vt:lpwstr>
  </property>
  <property fmtid="{D5CDD505-2E9C-101B-9397-08002B2CF9AE}" pid="21" name="PM_OriginationTimeStamp">
    <vt:lpwstr>2024-10-22T01:25:49Z</vt:lpwstr>
  </property>
  <property fmtid="{D5CDD505-2E9C-101B-9397-08002B2CF9AE}" pid="22" name="PM_Note">
    <vt:lpwstr/>
  </property>
  <property fmtid="{D5CDD505-2E9C-101B-9397-08002B2CF9AE}" pid="23" name="PM_Markers">
    <vt:lpwstr/>
  </property>
  <property fmtid="{D5CDD505-2E9C-101B-9397-08002B2CF9AE}" pid="24" name="MSIP_Label_6af89f2f-9671-4583-84ec-9b406935fc32_Name">
    <vt:lpwstr>UNOFFICIAL</vt:lpwstr>
  </property>
  <property fmtid="{D5CDD505-2E9C-101B-9397-08002B2CF9AE}" pid="25" name="MSIP_Label_6af89f2f-9671-4583-84ec-9b406935fc32_SiteId">
    <vt:lpwstr>08954cee-4782-4ff6-9ad5-1997dccef4b0</vt:lpwstr>
  </property>
  <property fmtid="{D5CDD505-2E9C-101B-9397-08002B2CF9AE}" pid="26" name="PM_Display">
    <vt:lpwstr>UNOFFICIAL</vt:lpwstr>
  </property>
  <property fmtid="{D5CDD505-2E9C-101B-9397-08002B2CF9AE}" pid="27" name="MSIP_Label_6af89f2f-9671-4583-84ec-9b406935fc32_Method">
    <vt:lpwstr>Privileged</vt:lpwstr>
  </property>
  <property fmtid="{D5CDD505-2E9C-101B-9397-08002B2CF9AE}" pid="28" name="MSIP_Label_6af89f2f-9671-4583-84ec-9b406935fc32_ContentBits">
    <vt:lpwstr>0</vt:lpwstr>
  </property>
  <property fmtid="{D5CDD505-2E9C-101B-9397-08002B2CF9AE}" pid="29" name="MSIP_Label_6af89f2f-9671-4583-84ec-9b406935fc32_ActionId">
    <vt:lpwstr>7709a9c6979049c0ab707f07e0e5bd89</vt:lpwstr>
  </property>
  <property fmtid="{D5CDD505-2E9C-101B-9397-08002B2CF9AE}" pid="30" name="PM_Originator_Hash_SHA1">
    <vt:lpwstr>2DD96D6A65802A6A81CD05C13E1AB60256E030BB</vt:lpwstr>
  </property>
  <property fmtid="{D5CDD505-2E9C-101B-9397-08002B2CF9AE}" pid="31" name="PM_DisplayValueSecClassificationWithQualifier">
    <vt:lpwstr>UNOFFICIAL</vt:lpwstr>
  </property>
  <property fmtid="{D5CDD505-2E9C-101B-9397-08002B2CF9AE}" pid="32" name="PM_Originating_FileId">
    <vt:lpwstr>6930575D87DA4383BD623AC4A747ABF3</vt:lpwstr>
  </property>
  <property fmtid="{D5CDD505-2E9C-101B-9397-08002B2CF9AE}" pid="33" name="PM_ProtectiveMarkingValue_Footer">
    <vt:lpwstr>UNOFFICIAL</vt:lpwstr>
  </property>
  <property fmtid="{D5CDD505-2E9C-101B-9397-08002B2CF9AE}" pid="34" name="PM_ProtectiveMarkingImage_Header">
    <vt:lpwstr>C:\Program Files\Common Files\janusNET Shared\janusSEAL\Images\DocumentSlashBlue.png</vt:lpwstr>
  </property>
  <property fmtid="{D5CDD505-2E9C-101B-9397-08002B2CF9AE}" pid="35" name="PM_ProtectiveMarkingImage_Footer">
    <vt:lpwstr>C:\Program Files\Common Files\janusNET Shared\janusSEAL\Images\DocumentSlashBlue.png</vt:lpwstr>
  </property>
  <property fmtid="{D5CDD505-2E9C-101B-9397-08002B2CF9AE}" pid="36" name="PM_OriginatorUserAccountName_SHA256">
    <vt:lpwstr>D4CA5116FC58F01D981CE4774F54DF3E33A9A318A0F49B166C2A5369AF707023</vt:lpwstr>
  </property>
  <property fmtid="{D5CDD505-2E9C-101B-9397-08002B2CF9AE}" pid="37" name="PM_OriginatorDomainName_SHA256">
    <vt:lpwstr>325440F6CA31C4C3BCE4433552DC42928CAAD3E2731ABE35FDE729ECEB763AF0</vt:lpwstr>
  </property>
  <property fmtid="{D5CDD505-2E9C-101B-9397-08002B2CF9AE}" pid="38" name="PMUuid">
    <vt:lpwstr>v=2022.2;d=gov.au;g=65417EFE-F3B9-5E66-BD91-1E689FEC2EA6</vt:lpwstr>
  </property>
  <property fmtid="{D5CDD505-2E9C-101B-9397-08002B2CF9AE}" pid="39" name="PM_Hash_Version">
    <vt:lpwstr>2022.1</vt:lpwstr>
  </property>
  <property fmtid="{D5CDD505-2E9C-101B-9397-08002B2CF9AE}" pid="40" name="PM_Hash_Salt_Prev">
    <vt:lpwstr>C61C18D7E4C81C453A41FC3C45BFE8E0</vt:lpwstr>
  </property>
  <property fmtid="{D5CDD505-2E9C-101B-9397-08002B2CF9AE}" pid="41" name="PM_Hash_Salt">
    <vt:lpwstr>C61C18D7E4C81C453A41FC3C45BFE8E0</vt:lpwstr>
  </property>
  <property fmtid="{D5CDD505-2E9C-101B-9397-08002B2CF9AE}" pid="42" name="PM_Hash_SHA1">
    <vt:lpwstr>3704A42C3482D884FE870E3CA62C7C978A5217E9</vt:lpwstr>
  </property>
  <property fmtid="{D5CDD505-2E9C-101B-9397-08002B2CF9AE}" pid="43" name="PM_PrintOutPlacement_PPT">
    <vt:lpwstr/>
  </property>
</Properties>
</file>